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handoutMasterIdLst>
    <p:handoutMasterId r:id="rId10"/>
  </p:handoutMasterIdLst>
  <p:sldIdLst>
    <p:sldId id="263" r:id="rId2"/>
    <p:sldId id="256" r:id="rId3"/>
    <p:sldId id="257" r:id="rId4"/>
    <p:sldId id="258" r:id="rId5"/>
    <p:sldId id="259" r:id="rId6"/>
    <p:sldId id="260" r:id="rId7"/>
    <p:sldId id="261"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9393"/>
    <a:srgbClr val="D89290"/>
    <a:srgbClr val="6F29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39" autoAdjust="0"/>
    <p:restoredTop sz="94718" autoAdjust="0"/>
  </p:normalViewPr>
  <p:slideViewPr>
    <p:cSldViewPr snapToObjects="1">
      <p:cViewPr varScale="1">
        <p:scale>
          <a:sx n="108" d="100"/>
          <a:sy n="108" d="100"/>
        </p:scale>
        <p:origin x="171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2C5C221-FB8C-4556-A51B-0DFE686DE41C}" type="datetimeFigureOut">
              <a:rPr lang="en-US" smtClean="0"/>
              <a:pPr/>
              <a:t>6/12/2019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6D7574C-E152-417F-BAB3-C8034BFEDBC6}" type="slidenum">
              <a:rPr lang="en-US" smtClean="0"/>
              <a:pPr/>
              <a:t>‹#›</a:t>
            </a:fld>
            <a:endParaRPr lang="en-US"/>
          </a:p>
        </p:txBody>
      </p:sp>
    </p:spTree>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4E64CE-E4CE-4EC0-9586-023D3E87992A}" type="datetimeFigureOut">
              <a:rPr lang="en-US" smtClean="0"/>
              <a:pPr/>
              <a:t>6/12/2019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EDC834-145F-4F84-A9E8-E2B8FFF7B806}" type="slidenum">
              <a:rPr lang="en-US" smtClean="0"/>
              <a:pPr/>
              <a:t>‹#›</a:t>
            </a:fld>
            <a:endParaRPr lang="en-US"/>
          </a:p>
        </p:txBody>
      </p:sp>
    </p:spTree>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5" name="Footer Placeholder 4"/>
          <p:cNvSpPr>
            <a:spLocks noGrp="1"/>
          </p:cNvSpPr>
          <p:nvPr>
            <p:ph type="ftr" sz="quarter" idx="10"/>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5" name="Footer Placeholder 4"/>
          <p:cNvSpPr>
            <a:spLocks noGrp="1"/>
          </p:cNvSpPr>
          <p:nvPr>
            <p:ph type="ftr" sz="quarter" idx="10"/>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DA29F7C-D51A-4B38-BCFC-15ABFF639642}" type="datetime1">
              <a:rPr lang="en-US" smtClean="0"/>
              <a:t>6/12/2019</a:t>
            </a:fld>
            <a:endParaRPr lang="en-US"/>
          </a:p>
        </p:txBody>
      </p:sp>
      <p:sp>
        <p:nvSpPr>
          <p:cNvPr id="5" name="Footer Placeholder 4"/>
          <p:cNvSpPr>
            <a:spLocks noGrp="1"/>
          </p:cNvSpPr>
          <p:nvPr>
            <p:ph type="ftr" sz="quarter" idx="11"/>
          </p:nvPr>
        </p:nvSpPr>
        <p:spPr/>
        <p:txBody>
          <a:bodyPr/>
          <a:lstStyle>
            <a:lvl1pPr>
              <a:defRPr/>
            </a:lvl1pPr>
          </a:lstStyle>
          <a:p>
            <a:pPr>
              <a:defRPr/>
            </a:pPr>
            <a:r>
              <a:rPr lang="vi-VN"/>
              <a:t>Conferința de legislație OAR | avocat Marius Vulcan, arhitect Alexandru Găvozdea © OAR 2011-2017. Toate drepturile rezervate pentru materialul conținut.</a:t>
            </a:r>
            <a:endParaRPr lang="en-US"/>
          </a:p>
        </p:txBody>
      </p:sp>
      <p:sp>
        <p:nvSpPr>
          <p:cNvPr id="6" name="Slide Number Placeholder 5"/>
          <p:cNvSpPr>
            <a:spLocks noGrp="1"/>
          </p:cNvSpPr>
          <p:nvPr>
            <p:ph type="sldNum" sz="quarter" idx="12"/>
          </p:nvPr>
        </p:nvSpPr>
        <p:spPr/>
        <p:txBody>
          <a:bodyPr/>
          <a:lstStyle>
            <a:lvl1pPr>
              <a:defRPr/>
            </a:lvl1pPr>
          </a:lstStyle>
          <a:p>
            <a:pPr>
              <a:defRPr/>
            </a:pPr>
            <a:fld id="{11BD1E09-45AE-4440-8E58-767EA46BC4DF}" type="slidenum">
              <a:rPr lang="en-US"/>
              <a:pPr>
                <a:defRPr/>
              </a:pPr>
              <a:t>‹#›</a:t>
            </a:fld>
            <a:endParaRPr lang="en-US"/>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9F6C41C-1CC2-43AB-A4A4-2DC398B49AE6}" type="datetime1">
              <a:rPr lang="en-US" smtClean="0"/>
              <a:t>6/12/2019</a:t>
            </a:fld>
            <a:endParaRPr lang="en-US"/>
          </a:p>
        </p:txBody>
      </p:sp>
      <p:sp>
        <p:nvSpPr>
          <p:cNvPr id="5" name="Footer Placeholder 4"/>
          <p:cNvSpPr>
            <a:spLocks noGrp="1"/>
          </p:cNvSpPr>
          <p:nvPr>
            <p:ph type="ftr" sz="quarter" idx="11"/>
          </p:nvPr>
        </p:nvSpPr>
        <p:spPr/>
        <p:txBody>
          <a:bodyPr/>
          <a:lstStyle>
            <a:lvl1pPr>
              <a:defRPr/>
            </a:lvl1pPr>
          </a:lstStyle>
          <a:p>
            <a:pPr>
              <a:defRPr/>
            </a:pPr>
            <a:r>
              <a:rPr lang="vi-VN"/>
              <a:t>Conferința de legislație OAR | avocat Marius Vulcan, arhitect Alexandru Găvozdea © OAR 2011-2017. Toate drepturile rezervate pentru materialul conținut.</a:t>
            </a:r>
            <a:endParaRPr lang="en-US"/>
          </a:p>
        </p:txBody>
      </p:sp>
      <p:sp>
        <p:nvSpPr>
          <p:cNvPr id="6" name="Slide Number Placeholder 5"/>
          <p:cNvSpPr>
            <a:spLocks noGrp="1"/>
          </p:cNvSpPr>
          <p:nvPr>
            <p:ph type="sldNum" sz="quarter" idx="12"/>
          </p:nvPr>
        </p:nvSpPr>
        <p:spPr/>
        <p:txBody>
          <a:bodyPr/>
          <a:lstStyle>
            <a:lvl1pPr>
              <a:defRPr/>
            </a:lvl1pPr>
          </a:lstStyle>
          <a:p>
            <a:pPr>
              <a:defRPr/>
            </a:pPr>
            <a:fld id="{31D1022C-7B69-4C8F-A36B-C20688DA6E69}" type="slidenum">
              <a:rPr lang="en-US"/>
              <a:pPr>
                <a:defRPr/>
              </a:pPr>
              <a:t>‹#›</a:t>
            </a:fld>
            <a:endParaRPr lang="en-US"/>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9B02A0C-9F6A-4FF3-9701-B325F8B0ADCE}" type="datetime1">
              <a:rPr lang="en-US" smtClean="0"/>
              <a:t>6/12/2019</a:t>
            </a:fld>
            <a:endParaRPr lang="en-US"/>
          </a:p>
        </p:txBody>
      </p:sp>
      <p:sp>
        <p:nvSpPr>
          <p:cNvPr id="5" name="Footer Placeholder 4"/>
          <p:cNvSpPr>
            <a:spLocks noGrp="1"/>
          </p:cNvSpPr>
          <p:nvPr>
            <p:ph type="ftr" sz="quarter" idx="11"/>
          </p:nvPr>
        </p:nvSpPr>
        <p:spPr/>
        <p:txBody>
          <a:bodyPr/>
          <a:lstStyle>
            <a:lvl1pPr>
              <a:defRPr/>
            </a:lvl1pPr>
          </a:lstStyle>
          <a:p>
            <a:pPr>
              <a:defRPr/>
            </a:pPr>
            <a:r>
              <a:rPr lang="vi-VN"/>
              <a:t>Conferința de legislație OAR | avocat Marius Vulcan, arhitect Alexandru Găvozdea © OAR 2011-2017. Toate drepturile rezervate pentru materialul conținut.</a:t>
            </a:r>
            <a:endParaRPr lang="en-US"/>
          </a:p>
        </p:txBody>
      </p:sp>
      <p:sp>
        <p:nvSpPr>
          <p:cNvPr id="6" name="Slide Number Placeholder 5"/>
          <p:cNvSpPr>
            <a:spLocks noGrp="1"/>
          </p:cNvSpPr>
          <p:nvPr>
            <p:ph type="sldNum" sz="quarter" idx="12"/>
          </p:nvPr>
        </p:nvSpPr>
        <p:spPr/>
        <p:txBody>
          <a:bodyPr/>
          <a:lstStyle>
            <a:lvl1pPr>
              <a:defRPr/>
            </a:lvl1pPr>
          </a:lstStyle>
          <a:p>
            <a:pPr>
              <a:defRPr/>
            </a:pPr>
            <a:fld id="{3C5875B6-A37C-48F2-863E-4AD4933640AD}" type="slidenum">
              <a:rPr lang="en-US"/>
              <a:pPr>
                <a:defRPr/>
              </a:pPr>
              <a:t>‹#›</a:t>
            </a:fld>
            <a:endParaRPr lang="en-US"/>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32BBC80-3C41-4944-9CD1-5F32419FDA32}" type="datetime1">
              <a:rPr lang="en-US" smtClean="0"/>
              <a:t>6/12/2019</a:t>
            </a:fld>
            <a:endParaRPr lang="en-US"/>
          </a:p>
        </p:txBody>
      </p:sp>
      <p:sp>
        <p:nvSpPr>
          <p:cNvPr id="5" name="Footer Placeholder 4"/>
          <p:cNvSpPr>
            <a:spLocks noGrp="1"/>
          </p:cNvSpPr>
          <p:nvPr>
            <p:ph type="ftr" sz="quarter" idx="11"/>
          </p:nvPr>
        </p:nvSpPr>
        <p:spPr/>
        <p:txBody>
          <a:bodyPr/>
          <a:lstStyle>
            <a:lvl1pPr>
              <a:defRPr/>
            </a:lvl1pPr>
          </a:lstStyle>
          <a:p>
            <a:pPr>
              <a:defRPr/>
            </a:pPr>
            <a:r>
              <a:rPr lang="vi-VN"/>
              <a:t>Conferința de legislație OAR | avocat Marius Vulcan, arhitect Alexandru Găvozdea © OAR 2011-2017. Toate drepturile rezervate pentru materialul conținut.</a:t>
            </a:r>
            <a:endParaRPr lang="en-US"/>
          </a:p>
        </p:txBody>
      </p:sp>
      <p:sp>
        <p:nvSpPr>
          <p:cNvPr id="6" name="Slide Number Placeholder 5"/>
          <p:cNvSpPr>
            <a:spLocks noGrp="1"/>
          </p:cNvSpPr>
          <p:nvPr>
            <p:ph type="sldNum" sz="quarter" idx="12"/>
          </p:nvPr>
        </p:nvSpPr>
        <p:spPr/>
        <p:txBody>
          <a:bodyPr/>
          <a:lstStyle>
            <a:lvl1pPr>
              <a:defRPr/>
            </a:lvl1pPr>
          </a:lstStyle>
          <a:p>
            <a:pPr>
              <a:defRPr/>
            </a:pPr>
            <a:fld id="{56DE3C60-F558-4D8C-9C6B-16BA4BF80E25}" type="slidenum">
              <a:rPr lang="en-US"/>
              <a:pPr>
                <a:defRPr/>
              </a:pPr>
              <a:t>‹#›</a:t>
            </a:fld>
            <a:endParaRPr lang="en-US"/>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DDADB565-E918-4B09-99E0-215CCD3F85B0}" type="datetime1">
              <a:rPr lang="en-US" smtClean="0"/>
              <a:t>6/12/2019</a:t>
            </a:fld>
            <a:endParaRPr lang="en-US"/>
          </a:p>
        </p:txBody>
      </p:sp>
      <p:sp>
        <p:nvSpPr>
          <p:cNvPr id="5" name="Footer Placeholder 4"/>
          <p:cNvSpPr>
            <a:spLocks noGrp="1"/>
          </p:cNvSpPr>
          <p:nvPr>
            <p:ph type="ftr" sz="quarter" idx="11"/>
          </p:nvPr>
        </p:nvSpPr>
        <p:spPr/>
        <p:txBody>
          <a:bodyPr/>
          <a:lstStyle>
            <a:lvl1pPr>
              <a:defRPr/>
            </a:lvl1pPr>
          </a:lstStyle>
          <a:p>
            <a:pPr>
              <a:defRPr/>
            </a:pPr>
            <a:r>
              <a:rPr lang="vi-VN"/>
              <a:t>Conferința de legislație OAR | avocat Marius Vulcan, arhitect Alexandru Găvozdea © OAR 2011-2017. Toate drepturile rezervate pentru materialul conținut.</a:t>
            </a:r>
            <a:endParaRPr lang="en-US"/>
          </a:p>
        </p:txBody>
      </p:sp>
      <p:sp>
        <p:nvSpPr>
          <p:cNvPr id="6" name="Slide Number Placeholder 5"/>
          <p:cNvSpPr>
            <a:spLocks noGrp="1"/>
          </p:cNvSpPr>
          <p:nvPr>
            <p:ph type="sldNum" sz="quarter" idx="12"/>
          </p:nvPr>
        </p:nvSpPr>
        <p:spPr/>
        <p:txBody>
          <a:bodyPr/>
          <a:lstStyle>
            <a:lvl1pPr>
              <a:defRPr/>
            </a:lvl1pPr>
          </a:lstStyle>
          <a:p>
            <a:pPr>
              <a:defRPr/>
            </a:pPr>
            <a:fld id="{47767FD7-2155-4298-BA6A-4407C2820B29}" type="slidenum">
              <a:rPr lang="en-US"/>
              <a:pPr>
                <a:defRPr/>
              </a:pPr>
              <a:t>‹#›</a:t>
            </a:fld>
            <a:endParaRPr lang="en-US"/>
          </a:p>
        </p:txBody>
      </p:sp>
    </p:spTree>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A1A5D307-2298-490A-A596-7AF59645BDAF}" type="datetime1">
              <a:rPr lang="en-US" smtClean="0"/>
              <a:t>6/12/2019</a:t>
            </a:fld>
            <a:endParaRPr lang="en-US"/>
          </a:p>
        </p:txBody>
      </p:sp>
      <p:sp>
        <p:nvSpPr>
          <p:cNvPr id="6" name="Footer Placeholder 4"/>
          <p:cNvSpPr>
            <a:spLocks noGrp="1"/>
          </p:cNvSpPr>
          <p:nvPr>
            <p:ph type="ftr" sz="quarter" idx="11"/>
          </p:nvPr>
        </p:nvSpPr>
        <p:spPr/>
        <p:txBody>
          <a:bodyPr/>
          <a:lstStyle>
            <a:lvl1pPr>
              <a:defRPr/>
            </a:lvl1pPr>
          </a:lstStyle>
          <a:p>
            <a:pPr>
              <a:defRPr/>
            </a:pPr>
            <a:r>
              <a:rPr lang="vi-VN"/>
              <a:t>Conferința de legislație OAR | avocat Marius Vulcan, arhitect Alexandru Găvozdea © OAR 2011-2017. Toate drepturile rezervate pentru materialul conținut.</a:t>
            </a:r>
            <a:endParaRPr lang="en-US"/>
          </a:p>
        </p:txBody>
      </p:sp>
      <p:sp>
        <p:nvSpPr>
          <p:cNvPr id="7" name="Slide Number Placeholder 5"/>
          <p:cNvSpPr>
            <a:spLocks noGrp="1"/>
          </p:cNvSpPr>
          <p:nvPr>
            <p:ph type="sldNum" sz="quarter" idx="12"/>
          </p:nvPr>
        </p:nvSpPr>
        <p:spPr/>
        <p:txBody>
          <a:bodyPr/>
          <a:lstStyle>
            <a:lvl1pPr>
              <a:defRPr/>
            </a:lvl1pPr>
          </a:lstStyle>
          <a:p>
            <a:pPr>
              <a:defRPr/>
            </a:pPr>
            <a:fld id="{4B3A92EC-0786-4EAB-8CEF-19B7A8933B03}" type="slidenum">
              <a:rPr lang="en-US"/>
              <a:pPr>
                <a:defRPr/>
              </a:pPr>
              <a:t>‹#›</a:t>
            </a:fld>
            <a:endParaRPr lang="en-US"/>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1FA310E1-5E2C-4A54-9055-77AF137E3B0E}" type="datetime1">
              <a:rPr lang="en-US" smtClean="0"/>
              <a:t>6/12/2019</a:t>
            </a:fld>
            <a:endParaRPr lang="en-US"/>
          </a:p>
        </p:txBody>
      </p:sp>
      <p:sp>
        <p:nvSpPr>
          <p:cNvPr id="8" name="Footer Placeholder 4"/>
          <p:cNvSpPr>
            <a:spLocks noGrp="1"/>
          </p:cNvSpPr>
          <p:nvPr>
            <p:ph type="ftr" sz="quarter" idx="11"/>
          </p:nvPr>
        </p:nvSpPr>
        <p:spPr/>
        <p:txBody>
          <a:bodyPr/>
          <a:lstStyle>
            <a:lvl1pPr>
              <a:defRPr/>
            </a:lvl1pPr>
          </a:lstStyle>
          <a:p>
            <a:pPr>
              <a:defRPr/>
            </a:pPr>
            <a:r>
              <a:rPr lang="vi-VN"/>
              <a:t>Conferința de legislație OAR | avocat Marius Vulcan, arhitect Alexandru Găvozdea © OAR 2011-2017. Toate drepturile rezervate pentru materialul conținut.</a:t>
            </a:r>
            <a:endParaRPr lang="en-US"/>
          </a:p>
        </p:txBody>
      </p:sp>
      <p:sp>
        <p:nvSpPr>
          <p:cNvPr id="9" name="Slide Number Placeholder 5"/>
          <p:cNvSpPr>
            <a:spLocks noGrp="1"/>
          </p:cNvSpPr>
          <p:nvPr>
            <p:ph type="sldNum" sz="quarter" idx="12"/>
          </p:nvPr>
        </p:nvSpPr>
        <p:spPr/>
        <p:txBody>
          <a:bodyPr/>
          <a:lstStyle>
            <a:lvl1pPr>
              <a:defRPr/>
            </a:lvl1pPr>
          </a:lstStyle>
          <a:p>
            <a:pPr>
              <a:defRPr/>
            </a:pPr>
            <a:fld id="{70BE4CD8-4F79-4DCC-9A7F-15EDFFB704DE}" type="slidenum">
              <a:rPr lang="en-US"/>
              <a:pPr>
                <a:defRPr/>
              </a:pPr>
              <a:t>‹#›</a:t>
            </a:fld>
            <a:endParaRPr lang="en-US"/>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2AE77D25-CB8E-4947-9CC9-5F4C18180D8D}" type="datetime1">
              <a:rPr lang="en-US" smtClean="0"/>
              <a:t>6/12/2019</a:t>
            </a:fld>
            <a:endParaRPr lang="en-US"/>
          </a:p>
        </p:txBody>
      </p:sp>
      <p:sp>
        <p:nvSpPr>
          <p:cNvPr id="4" name="Footer Placeholder 4"/>
          <p:cNvSpPr>
            <a:spLocks noGrp="1"/>
          </p:cNvSpPr>
          <p:nvPr>
            <p:ph type="ftr" sz="quarter" idx="11"/>
          </p:nvPr>
        </p:nvSpPr>
        <p:spPr/>
        <p:txBody>
          <a:bodyPr/>
          <a:lstStyle>
            <a:lvl1pPr>
              <a:defRPr/>
            </a:lvl1pPr>
          </a:lstStyle>
          <a:p>
            <a:pPr>
              <a:defRPr/>
            </a:pPr>
            <a:r>
              <a:rPr lang="vi-VN"/>
              <a:t>Conferința de legislație OAR | avocat Marius Vulcan, arhitect Alexandru Găvozdea © OAR 2011-2017. Toate drepturile rezervate pentru materialul conținut.</a:t>
            </a:r>
            <a:endParaRPr lang="en-US"/>
          </a:p>
        </p:txBody>
      </p:sp>
      <p:sp>
        <p:nvSpPr>
          <p:cNvPr id="5" name="Slide Number Placeholder 5"/>
          <p:cNvSpPr>
            <a:spLocks noGrp="1"/>
          </p:cNvSpPr>
          <p:nvPr>
            <p:ph type="sldNum" sz="quarter" idx="12"/>
          </p:nvPr>
        </p:nvSpPr>
        <p:spPr/>
        <p:txBody>
          <a:bodyPr/>
          <a:lstStyle>
            <a:lvl1pPr>
              <a:defRPr/>
            </a:lvl1pPr>
          </a:lstStyle>
          <a:p>
            <a:pPr>
              <a:defRPr/>
            </a:pPr>
            <a:fld id="{798AF030-95E7-49A4-91FD-582BBE659211}" type="slidenum">
              <a:rPr lang="en-US"/>
              <a:pPr>
                <a:defRPr/>
              </a:pPr>
              <a:t>‹#›</a:t>
            </a:fld>
            <a:endParaRPr lang="en-US"/>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B5A41ED-1558-4B5B-87C5-405FC36020CC}" type="datetime1">
              <a:rPr lang="en-US" smtClean="0"/>
              <a:t>6/12/2019</a:t>
            </a:fld>
            <a:endParaRPr lang="en-US"/>
          </a:p>
        </p:txBody>
      </p:sp>
      <p:sp>
        <p:nvSpPr>
          <p:cNvPr id="3" name="Footer Placeholder 4"/>
          <p:cNvSpPr>
            <a:spLocks noGrp="1"/>
          </p:cNvSpPr>
          <p:nvPr>
            <p:ph type="ftr" sz="quarter" idx="11"/>
          </p:nvPr>
        </p:nvSpPr>
        <p:spPr/>
        <p:txBody>
          <a:bodyPr/>
          <a:lstStyle>
            <a:lvl1pPr>
              <a:defRPr/>
            </a:lvl1pPr>
          </a:lstStyle>
          <a:p>
            <a:pPr>
              <a:defRPr/>
            </a:pPr>
            <a:r>
              <a:rPr lang="vi-VN"/>
              <a:t>Conferința de legislație OAR | avocat Marius Vulcan, arhitect Alexandru Găvozdea © OAR 2011-2017. Toate drepturile rezervate pentru materialul conținut.</a:t>
            </a:r>
            <a:endParaRPr lang="en-US"/>
          </a:p>
        </p:txBody>
      </p:sp>
      <p:sp>
        <p:nvSpPr>
          <p:cNvPr id="4" name="Slide Number Placeholder 5"/>
          <p:cNvSpPr>
            <a:spLocks noGrp="1"/>
          </p:cNvSpPr>
          <p:nvPr>
            <p:ph type="sldNum" sz="quarter" idx="12"/>
          </p:nvPr>
        </p:nvSpPr>
        <p:spPr/>
        <p:txBody>
          <a:bodyPr/>
          <a:lstStyle>
            <a:lvl1pPr>
              <a:defRPr/>
            </a:lvl1pPr>
          </a:lstStyle>
          <a:p>
            <a:pPr>
              <a:defRPr/>
            </a:pPr>
            <a:fld id="{D83DDF23-2411-4C08-8C94-3947954B3F65}" type="slidenum">
              <a:rPr lang="en-US"/>
              <a:pPr>
                <a:defRPr/>
              </a:pPr>
              <a:t>‹#›</a:t>
            </a:fld>
            <a:endParaRPr lang="en-US"/>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B79B7C-B6CA-41C7-A0BB-AA7988FECDB7}" type="datetime1">
              <a:rPr lang="en-US" smtClean="0"/>
              <a:t>6/12/2019</a:t>
            </a:fld>
            <a:endParaRPr lang="en-US"/>
          </a:p>
        </p:txBody>
      </p:sp>
      <p:sp>
        <p:nvSpPr>
          <p:cNvPr id="6" name="Footer Placeholder 4"/>
          <p:cNvSpPr>
            <a:spLocks noGrp="1"/>
          </p:cNvSpPr>
          <p:nvPr>
            <p:ph type="ftr" sz="quarter" idx="11"/>
          </p:nvPr>
        </p:nvSpPr>
        <p:spPr/>
        <p:txBody>
          <a:bodyPr/>
          <a:lstStyle>
            <a:lvl1pPr>
              <a:defRPr/>
            </a:lvl1pPr>
          </a:lstStyle>
          <a:p>
            <a:pPr>
              <a:defRPr/>
            </a:pPr>
            <a:r>
              <a:rPr lang="vi-VN"/>
              <a:t>Conferința de legislație OAR | avocat Marius Vulcan, arhitect Alexandru Găvozdea © OAR 2011-2017. Toate drepturile rezervate pentru materialul conținut.</a:t>
            </a:r>
            <a:endParaRPr lang="en-US"/>
          </a:p>
        </p:txBody>
      </p:sp>
      <p:sp>
        <p:nvSpPr>
          <p:cNvPr id="7" name="Slide Number Placeholder 5"/>
          <p:cNvSpPr>
            <a:spLocks noGrp="1"/>
          </p:cNvSpPr>
          <p:nvPr>
            <p:ph type="sldNum" sz="quarter" idx="12"/>
          </p:nvPr>
        </p:nvSpPr>
        <p:spPr/>
        <p:txBody>
          <a:bodyPr/>
          <a:lstStyle>
            <a:lvl1pPr>
              <a:defRPr/>
            </a:lvl1pPr>
          </a:lstStyle>
          <a:p>
            <a:pPr>
              <a:defRPr/>
            </a:pPr>
            <a:fld id="{AE62C82E-4413-4EE5-B0EA-830B90132018}" type="slidenum">
              <a:rPr lang="en-US"/>
              <a:pPr>
                <a:defRPr/>
              </a:pPr>
              <a:t>‹#›</a:t>
            </a:fld>
            <a:endParaRPr lang="en-US"/>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24AC21E-2C99-4C6E-BF23-C0ADE90B1008}" type="datetime1">
              <a:rPr lang="en-US" smtClean="0"/>
              <a:t>6/12/2019</a:t>
            </a:fld>
            <a:endParaRPr lang="en-US"/>
          </a:p>
        </p:txBody>
      </p:sp>
      <p:sp>
        <p:nvSpPr>
          <p:cNvPr id="6" name="Footer Placeholder 4"/>
          <p:cNvSpPr>
            <a:spLocks noGrp="1"/>
          </p:cNvSpPr>
          <p:nvPr>
            <p:ph type="ftr" sz="quarter" idx="11"/>
          </p:nvPr>
        </p:nvSpPr>
        <p:spPr/>
        <p:txBody>
          <a:bodyPr/>
          <a:lstStyle>
            <a:lvl1pPr>
              <a:defRPr/>
            </a:lvl1pPr>
          </a:lstStyle>
          <a:p>
            <a:pPr>
              <a:defRPr/>
            </a:pPr>
            <a:r>
              <a:rPr lang="vi-VN"/>
              <a:t>Conferința de legislație OAR | avocat Marius Vulcan, arhitect Alexandru Găvozdea © OAR 2011-2017. Toate drepturile rezervate pentru materialul conținut.</a:t>
            </a:r>
            <a:endParaRPr lang="en-US"/>
          </a:p>
        </p:txBody>
      </p:sp>
      <p:sp>
        <p:nvSpPr>
          <p:cNvPr id="7" name="Slide Number Placeholder 5"/>
          <p:cNvSpPr>
            <a:spLocks noGrp="1"/>
          </p:cNvSpPr>
          <p:nvPr>
            <p:ph type="sldNum" sz="quarter" idx="12"/>
          </p:nvPr>
        </p:nvSpPr>
        <p:spPr/>
        <p:txBody>
          <a:bodyPr/>
          <a:lstStyle>
            <a:lvl1pPr>
              <a:defRPr/>
            </a:lvl1pPr>
          </a:lstStyle>
          <a:p>
            <a:pPr>
              <a:defRPr/>
            </a:pPr>
            <a:fld id="{27E92873-258C-4680-80AA-40063F0BA0F1}" type="slidenum">
              <a:rPr lang="en-US"/>
              <a:pPr>
                <a:defRPr/>
              </a:pPr>
              <a:t>‹#›</a:t>
            </a:fld>
            <a:endParaRPr lang="en-US"/>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9E02B1FB-2F7E-4152-9FE0-7B902523FB81}" type="datetime1">
              <a:rPr lang="en-US" smtClean="0"/>
              <a:t>6/12/2019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r>
              <a:rPr lang="vi-VN"/>
              <a:t>Conferința de legislație OAR | avocat Marius Vulcan, arhitect Alexandru Găvozdea © OAR 2011-2017. Toate drepturile rezervate pentru materialul conținut.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62DAF6CB-2267-4B6A-B9C3-24064856C25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thruBlk="1"/>
  </p:transition>
  <p:hf sldNum="0"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0" descr="OAR_PP_img_01_Snapseed.jpg">
            <a:extLst>
              <a:ext uri="{FF2B5EF4-FFF2-40B4-BE49-F238E27FC236}">
                <a16:creationId xmlns:a16="http://schemas.microsoft.com/office/drawing/2014/main" id="{E0813005-9613-4EBB-AF03-CF5BD456FFB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a:extLst>
              <a:ext uri="{FF2B5EF4-FFF2-40B4-BE49-F238E27FC236}">
                <a16:creationId xmlns:a16="http://schemas.microsoft.com/office/drawing/2014/main" id="{80FFD8E4-4714-4C77-98D3-FD33A57A5483}"/>
              </a:ext>
            </a:extLst>
          </p:cNvPr>
          <p:cNvSpPr txBox="1">
            <a:spLocks/>
          </p:cNvSpPr>
          <p:nvPr/>
        </p:nvSpPr>
        <p:spPr bwMode="auto">
          <a:xfrm>
            <a:off x="1258888" y="2852738"/>
            <a:ext cx="7129462" cy="20542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ro-RO" altLang="en-US" sz="3200" b="1">
                <a:solidFill>
                  <a:schemeClr val="bg1"/>
                </a:solidFill>
                <a:latin typeface="Arial" panose="020B0604020202020204" pitchFamily="34" charset="0"/>
                <a:cs typeface="Arial" panose="020B0604020202020204" pitchFamily="34" charset="0"/>
              </a:rPr>
              <a:t>Conferință de legislație</a:t>
            </a:r>
            <a:endParaRPr lang="en-US" altLang="en-US" sz="3600" b="1">
              <a:solidFill>
                <a:schemeClr val="bg1"/>
              </a:solidFill>
              <a:latin typeface="Arial" panose="020B0604020202020204" pitchFamily="34" charset="0"/>
              <a:cs typeface="Arial" panose="020B0604020202020204" pitchFamily="34" charset="0"/>
            </a:endParaRPr>
          </a:p>
        </p:txBody>
      </p:sp>
      <p:sp>
        <p:nvSpPr>
          <p:cNvPr id="8" name="Title 1">
            <a:extLst>
              <a:ext uri="{FF2B5EF4-FFF2-40B4-BE49-F238E27FC236}">
                <a16:creationId xmlns:a16="http://schemas.microsoft.com/office/drawing/2014/main" id="{3CCDDE91-945D-4523-B453-6EEBF2987E1F}"/>
              </a:ext>
            </a:extLst>
          </p:cNvPr>
          <p:cNvSpPr txBox="1">
            <a:spLocks/>
          </p:cNvSpPr>
          <p:nvPr/>
        </p:nvSpPr>
        <p:spPr bwMode="auto">
          <a:xfrm>
            <a:off x="1258888" y="6408738"/>
            <a:ext cx="618490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ro-RO" altLang="en-US" sz="800">
                <a:solidFill>
                  <a:srgbClr val="FFFFFF"/>
                </a:solidFill>
                <a:latin typeface="Arial" panose="020B0604020202020204" pitchFamily="34" charset="0"/>
                <a:cs typeface="Arial" panose="020B0604020202020204" pitchFamily="34" charset="0"/>
              </a:rPr>
              <a:t>avocat Marius Vulcan</a:t>
            </a:r>
            <a:r>
              <a:rPr lang="de-DE" altLang="en-US" sz="800">
                <a:solidFill>
                  <a:srgbClr val="FFFFFF"/>
                </a:solidFill>
                <a:latin typeface="Arial" panose="020B0604020202020204" pitchFamily="34" charset="0"/>
                <a:cs typeface="Arial" panose="020B0604020202020204" pitchFamily="34" charset="0"/>
              </a:rPr>
              <a:t>,</a:t>
            </a:r>
            <a:r>
              <a:rPr lang="ro-RO" altLang="en-US" sz="800">
                <a:solidFill>
                  <a:srgbClr val="FFFFFF"/>
                </a:solidFill>
                <a:latin typeface="Arial" panose="020B0604020202020204" pitchFamily="34" charset="0"/>
                <a:cs typeface="Arial" panose="020B0604020202020204" pitchFamily="34" charset="0"/>
              </a:rPr>
              <a:t> arhitect </a:t>
            </a:r>
            <a:r>
              <a:rPr lang="de-DE" altLang="en-US" sz="800">
                <a:solidFill>
                  <a:srgbClr val="FFFFFF"/>
                </a:solidFill>
                <a:latin typeface="Arial" panose="020B0604020202020204" pitchFamily="34" charset="0"/>
                <a:cs typeface="Arial" panose="020B0604020202020204" pitchFamily="34" charset="0"/>
              </a:rPr>
              <a:t>Alexandru </a:t>
            </a:r>
            <a:r>
              <a:rPr lang="ro-RO" altLang="en-US" sz="800">
                <a:solidFill>
                  <a:srgbClr val="FFFFFF"/>
                </a:solidFill>
                <a:latin typeface="Arial" panose="020B0604020202020204" pitchFamily="34" charset="0"/>
                <a:cs typeface="Arial" panose="020B0604020202020204" pitchFamily="34" charset="0"/>
              </a:rPr>
              <a:t>Găvozdea </a:t>
            </a:r>
            <a:r>
              <a:rPr lang="en-US" altLang="en-US" sz="800">
                <a:solidFill>
                  <a:srgbClr val="FFFFFF"/>
                </a:solidFill>
                <a:latin typeface="Arial" panose="020B0604020202020204" pitchFamily="34" charset="0"/>
                <a:cs typeface="Arial" panose="020B0604020202020204" pitchFamily="34" charset="0"/>
              </a:rPr>
              <a:t>© OAR </a:t>
            </a:r>
            <a:r>
              <a:rPr lang="ro-RO" altLang="en-US" sz="800">
                <a:solidFill>
                  <a:srgbClr val="FFFFFF"/>
                </a:solidFill>
                <a:latin typeface="Arial" panose="020B0604020202020204" pitchFamily="34" charset="0"/>
                <a:cs typeface="Arial" panose="020B0604020202020204" pitchFamily="34" charset="0"/>
              </a:rPr>
              <a:t>2011-</a:t>
            </a:r>
            <a:r>
              <a:rPr lang="en-US" altLang="en-US" sz="800">
                <a:solidFill>
                  <a:srgbClr val="FFFFFF"/>
                </a:solidFill>
                <a:latin typeface="Arial" panose="020B0604020202020204" pitchFamily="34" charset="0"/>
                <a:cs typeface="Arial" panose="020B0604020202020204" pitchFamily="34" charset="0"/>
              </a:rPr>
              <a:t>2018. Toate drepturile rezervate pentru materialul conținut.</a:t>
            </a:r>
          </a:p>
        </p:txBody>
      </p:sp>
      <p:pic>
        <p:nvPicPr>
          <p:cNvPr id="9" name="Picture 13" descr="OAR_PP_Banner_General.png">
            <a:extLst>
              <a:ext uri="{FF2B5EF4-FFF2-40B4-BE49-F238E27FC236}">
                <a16:creationId xmlns:a16="http://schemas.microsoft.com/office/drawing/2014/main" id="{1EB640D1-E5C1-45B2-ABD4-845996F5ADEC}"/>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153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5952876"/>
      </p:ext>
    </p:extLst>
  </p:cSld>
  <p:clrMapOvr>
    <a:masterClrMapping/>
  </p:clrMapOvr>
  <p:transition spd="med">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kgS01-coperta.jpg"/>
          <p:cNvPicPr>
            <a:picLocks noChangeAspect="1"/>
          </p:cNvPicPr>
          <p:nvPr/>
        </p:nvPicPr>
        <p:blipFill>
          <a:blip r:embed="rId3" cstate="print"/>
          <a:stretch>
            <a:fillRect/>
          </a:stretch>
        </p:blipFill>
        <p:spPr>
          <a:xfrm>
            <a:off x="0" y="0"/>
            <a:ext cx="9144000" cy="6858000"/>
          </a:xfrm>
          <a:prstGeom prst="rect">
            <a:avLst/>
          </a:prstGeom>
        </p:spPr>
      </p:pic>
      <p:sp>
        <p:nvSpPr>
          <p:cNvPr id="2050" name="Title 1"/>
          <p:cNvSpPr>
            <a:spLocks noGrp="1"/>
          </p:cNvSpPr>
          <p:nvPr>
            <p:ph type="ctrTitle"/>
          </p:nvPr>
        </p:nvSpPr>
        <p:spPr>
          <a:xfrm>
            <a:off x="755470" y="188550"/>
            <a:ext cx="7561050" cy="1470025"/>
          </a:xfrm>
          <a:noFill/>
          <a:ln w="9525">
            <a:noFill/>
            <a:miter lim="800000"/>
            <a:headEnd/>
            <a:tailEnd/>
          </a:ln>
        </p:spPr>
        <p:txBody>
          <a:bodyPr vert="horz" wrap="square" lIns="91440" tIns="45720" rIns="91440" bIns="45720" numCol="1" rtlCol="0" anchor="t" anchorCtr="0" compatLnSpc="1">
            <a:prstTxWarp prst="textNoShape">
              <a:avLst/>
            </a:prstTxWarp>
            <a:normAutofit fontScale="90000"/>
          </a:bodyPr>
          <a:lstStyle/>
          <a:p>
            <a:pPr fontAlgn="auto">
              <a:spcBef>
                <a:spcPct val="20000"/>
              </a:spcBef>
              <a:spcAft>
                <a:spcPts val="0"/>
              </a:spcAft>
              <a:defRPr/>
            </a:pPr>
            <a:r>
              <a:rPr lang="ro-RO" sz="6700" b="1" cap="small">
                <a:solidFill>
                  <a:srgbClr val="6F2927"/>
                </a:solidFill>
                <a:ea typeface="+mn-ea"/>
                <a:cs typeface="+mn-cs"/>
              </a:rPr>
              <a:t>Conferință </a:t>
            </a:r>
            <a:r>
              <a:rPr lang="ro-RO" sz="6700" b="1" cap="small" dirty="0">
                <a:solidFill>
                  <a:srgbClr val="6F2927"/>
                </a:solidFill>
                <a:ea typeface="+mn-ea"/>
                <a:cs typeface="+mn-cs"/>
              </a:rPr>
              <a:t>de legislație </a:t>
            </a:r>
            <a:br>
              <a:rPr lang="ro-RO" sz="2700">
                <a:solidFill>
                  <a:srgbClr val="6F2927"/>
                </a:solidFill>
                <a:ea typeface="+mn-ea"/>
                <a:cs typeface="+mn-cs"/>
              </a:rPr>
            </a:br>
            <a:endParaRPr lang="en-US" sz="2400" dirty="0">
              <a:solidFill>
                <a:srgbClr val="6F2927"/>
              </a:solidFill>
              <a:latin typeface="+mn-lt"/>
              <a:ea typeface="+mn-ea"/>
              <a:cs typeface="+mn-cs"/>
            </a:endParaRPr>
          </a:p>
        </p:txBody>
      </p:sp>
      <p:sp>
        <p:nvSpPr>
          <p:cNvPr id="3" name="Subtitle 2"/>
          <p:cNvSpPr>
            <a:spLocks noGrp="1"/>
          </p:cNvSpPr>
          <p:nvPr>
            <p:ph type="subTitle" idx="1"/>
          </p:nvPr>
        </p:nvSpPr>
        <p:spPr>
          <a:xfrm>
            <a:off x="251400" y="5589300"/>
            <a:ext cx="8641200" cy="1055010"/>
          </a:xfrm>
        </p:spPr>
        <p:txBody>
          <a:bodyPr rtlCol="0">
            <a:normAutofit lnSpcReduction="10000"/>
          </a:bodyPr>
          <a:lstStyle/>
          <a:p>
            <a:pPr algn="l" fontAlgn="auto">
              <a:spcAft>
                <a:spcPts val="0"/>
              </a:spcAft>
              <a:buFont typeface="Arial" pitchFamily="34" charset="0"/>
              <a:buNone/>
              <a:defRPr/>
            </a:pPr>
            <a:r>
              <a:rPr lang="ro-RO" sz="2400" dirty="0">
                <a:solidFill>
                  <a:srgbClr val="6F2927"/>
                </a:solidFill>
              </a:rPr>
              <a:t>Sesiunea 1</a:t>
            </a:r>
          </a:p>
          <a:p>
            <a:pPr algn="l" fontAlgn="auto">
              <a:spcAft>
                <a:spcPts val="0"/>
              </a:spcAft>
              <a:buFont typeface="Arial" pitchFamily="34" charset="0"/>
              <a:buNone/>
              <a:defRPr/>
            </a:pPr>
            <a:r>
              <a:rPr lang="ro-RO" sz="3600" cap="small" dirty="0">
                <a:solidFill>
                  <a:srgbClr val="6F2927"/>
                </a:solidFill>
              </a:rPr>
              <a:t>Cadrul legislativ general al României</a:t>
            </a:r>
            <a:endParaRPr lang="en-US" sz="3600" cap="small" dirty="0">
              <a:solidFill>
                <a:srgbClr val="6F2927"/>
              </a:solidFill>
            </a:endParaRPr>
          </a:p>
        </p:txBody>
      </p:sp>
    </p:spTree>
  </p:cSld>
  <p:clrMapOvr>
    <a:masterClrMapping/>
  </p:clrMapOvr>
  <p:transition spd="med">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Content Placeholder 2"/>
          <p:cNvSpPr txBox="1">
            <a:spLocks/>
          </p:cNvSpPr>
          <p:nvPr/>
        </p:nvSpPr>
        <p:spPr bwMode="auto">
          <a:xfrm>
            <a:off x="1691600" y="764630"/>
            <a:ext cx="5040700" cy="4320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lnSpc>
                <a:spcPct val="150000"/>
              </a:lnSpc>
            </a:pPr>
            <a:r>
              <a:rPr lang="ro-RO" sz="1600" noProof="0" dirty="0">
                <a:solidFill>
                  <a:srgbClr val="6F2927"/>
                </a:solidFill>
                <a:latin typeface="+mn-lt"/>
              </a:rPr>
              <a:t>Intrarea în vigoare, Conflictul temporal de legi, Dispoziții tranzitorii, Republicarea Constituției</a:t>
            </a:r>
            <a:endParaRPr kumimoji="0" lang="en-US" sz="1400" b="0" i="0" u="none" strike="noStrike" kern="1200" cap="none" spc="0" normalizeH="0" baseline="0" noProof="0" dirty="0">
              <a:ln>
                <a:noFill/>
              </a:ln>
              <a:solidFill>
                <a:srgbClr val="6F2927"/>
              </a:solidFill>
              <a:effectLst/>
              <a:uLnTx/>
              <a:uFillTx/>
              <a:latin typeface="+mn-lt"/>
              <a:ea typeface="+mn-ea"/>
              <a:cs typeface="+mn-cs"/>
            </a:endParaRPr>
          </a:p>
        </p:txBody>
      </p:sp>
      <p:sp>
        <p:nvSpPr>
          <p:cNvPr id="5" name="Content Placeholder 2"/>
          <p:cNvSpPr txBox="1">
            <a:spLocks/>
          </p:cNvSpPr>
          <p:nvPr/>
        </p:nvSpPr>
        <p:spPr bwMode="auto">
          <a:xfrm>
            <a:off x="1691600" y="764630"/>
            <a:ext cx="5040700" cy="4320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lnSpc>
                <a:spcPct val="150000"/>
              </a:lnSpc>
            </a:pPr>
            <a:r>
              <a:rPr lang="en-US" sz="1600" dirty="0" err="1">
                <a:solidFill>
                  <a:srgbClr val="6F2927"/>
                </a:solidFill>
                <a:latin typeface="+mn-lt"/>
              </a:rPr>
              <a:t>Statul</a:t>
            </a:r>
            <a:r>
              <a:rPr lang="en-US" sz="1600" dirty="0">
                <a:solidFill>
                  <a:srgbClr val="6F2927"/>
                </a:solidFill>
                <a:latin typeface="+mn-lt"/>
              </a:rPr>
              <a:t> </a:t>
            </a:r>
            <a:r>
              <a:rPr lang="en-US" sz="1600" dirty="0" err="1">
                <a:solidFill>
                  <a:srgbClr val="6F2927"/>
                </a:solidFill>
                <a:latin typeface="+mn-lt"/>
              </a:rPr>
              <a:t>român</a:t>
            </a:r>
            <a:r>
              <a:rPr lang="en-US" sz="1600" dirty="0">
                <a:solidFill>
                  <a:srgbClr val="6F2927"/>
                </a:solidFill>
                <a:latin typeface="+mn-lt"/>
              </a:rPr>
              <a:t> </a:t>
            </a:r>
            <a:r>
              <a:rPr lang="ro-RO" sz="1600" dirty="0">
                <a:solidFill>
                  <a:srgbClr val="6F2927"/>
                </a:solidFill>
                <a:latin typeface="+mn-lt"/>
              </a:rPr>
              <a:t>, </a:t>
            </a:r>
            <a:r>
              <a:rPr lang="en-US" sz="1600" dirty="0" err="1">
                <a:solidFill>
                  <a:srgbClr val="6F2927"/>
                </a:solidFill>
                <a:latin typeface="+mn-lt"/>
              </a:rPr>
              <a:t>Suveranitatea</a:t>
            </a:r>
            <a:r>
              <a:rPr lang="en-US" sz="1600" dirty="0">
                <a:solidFill>
                  <a:srgbClr val="6F2927"/>
                </a:solidFill>
                <a:latin typeface="+mn-lt"/>
              </a:rPr>
              <a:t> </a:t>
            </a:r>
            <a:r>
              <a:rPr lang="ro-RO" sz="1600" dirty="0">
                <a:solidFill>
                  <a:srgbClr val="6F2927"/>
                </a:solidFill>
                <a:latin typeface="+mn-lt"/>
              </a:rPr>
              <a:t>, </a:t>
            </a:r>
            <a:r>
              <a:rPr lang="en-US" sz="1600" dirty="0" err="1">
                <a:solidFill>
                  <a:srgbClr val="6F2927"/>
                </a:solidFill>
                <a:latin typeface="+mn-lt"/>
              </a:rPr>
              <a:t>Teritoriul</a:t>
            </a:r>
            <a:r>
              <a:rPr lang="ro-RO" sz="1600" dirty="0">
                <a:solidFill>
                  <a:srgbClr val="6F2927"/>
                </a:solidFill>
                <a:latin typeface="+mn-lt"/>
              </a:rPr>
              <a:t>, </a:t>
            </a:r>
            <a:r>
              <a:rPr lang="en-US" sz="1600" dirty="0" err="1">
                <a:solidFill>
                  <a:srgbClr val="6F2927"/>
                </a:solidFill>
                <a:latin typeface="+mn-lt"/>
              </a:rPr>
              <a:t>Unitatea</a:t>
            </a:r>
            <a:r>
              <a:rPr lang="en-US" sz="1600" dirty="0">
                <a:solidFill>
                  <a:srgbClr val="6F2927"/>
                </a:solidFill>
                <a:latin typeface="+mn-lt"/>
              </a:rPr>
              <a:t> </a:t>
            </a:r>
            <a:r>
              <a:rPr lang="en-US" sz="1600" dirty="0" err="1">
                <a:solidFill>
                  <a:srgbClr val="6F2927"/>
                </a:solidFill>
                <a:latin typeface="+mn-lt"/>
              </a:rPr>
              <a:t>poporului</a:t>
            </a:r>
            <a:r>
              <a:rPr lang="en-US" sz="1600" dirty="0">
                <a:solidFill>
                  <a:srgbClr val="6F2927"/>
                </a:solidFill>
                <a:latin typeface="+mn-lt"/>
              </a:rPr>
              <a:t> </a:t>
            </a:r>
            <a:r>
              <a:rPr lang="en-US" sz="1600" dirty="0" err="1">
                <a:solidFill>
                  <a:srgbClr val="6F2927"/>
                </a:solidFill>
                <a:latin typeface="+mn-lt"/>
              </a:rPr>
              <a:t>şi</a:t>
            </a:r>
            <a:r>
              <a:rPr lang="en-US" sz="1600" dirty="0">
                <a:solidFill>
                  <a:srgbClr val="6F2927"/>
                </a:solidFill>
                <a:latin typeface="+mn-lt"/>
              </a:rPr>
              <a:t> </a:t>
            </a:r>
            <a:r>
              <a:rPr lang="en-US" sz="1600" dirty="0" err="1">
                <a:solidFill>
                  <a:srgbClr val="6F2927"/>
                </a:solidFill>
                <a:latin typeface="+mn-lt"/>
              </a:rPr>
              <a:t>egalitatea</a:t>
            </a:r>
            <a:r>
              <a:rPr lang="en-US" sz="1600" dirty="0">
                <a:solidFill>
                  <a:srgbClr val="6F2927"/>
                </a:solidFill>
                <a:latin typeface="+mn-lt"/>
              </a:rPr>
              <a:t> </a:t>
            </a:r>
            <a:r>
              <a:rPr lang="en-US" sz="1600" dirty="0" err="1">
                <a:solidFill>
                  <a:srgbClr val="6F2927"/>
                </a:solidFill>
                <a:latin typeface="+mn-lt"/>
              </a:rPr>
              <a:t>între</a:t>
            </a:r>
            <a:r>
              <a:rPr lang="en-US" sz="1600" dirty="0">
                <a:solidFill>
                  <a:srgbClr val="6F2927"/>
                </a:solidFill>
                <a:latin typeface="+mn-lt"/>
              </a:rPr>
              <a:t> </a:t>
            </a:r>
            <a:r>
              <a:rPr lang="en-US" sz="1600" dirty="0" err="1">
                <a:solidFill>
                  <a:srgbClr val="6F2927"/>
                </a:solidFill>
                <a:latin typeface="+mn-lt"/>
              </a:rPr>
              <a:t>cetăţeni</a:t>
            </a:r>
            <a:r>
              <a:rPr lang="ro-RO" sz="1600" dirty="0">
                <a:solidFill>
                  <a:srgbClr val="6F2927"/>
                </a:solidFill>
                <a:latin typeface="+mn-lt"/>
              </a:rPr>
              <a:t>, </a:t>
            </a:r>
            <a:r>
              <a:rPr lang="en-US" sz="1600" dirty="0" err="1">
                <a:solidFill>
                  <a:srgbClr val="6F2927"/>
                </a:solidFill>
                <a:latin typeface="+mn-lt"/>
              </a:rPr>
              <a:t>Cetăţenia</a:t>
            </a:r>
            <a:r>
              <a:rPr lang="ro-RO" sz="1600" dirty="0">
                <a:solidFill>
                  <a:srgbClr val="6F2927"/>
                </a:solidFill>
                <a:latin typeface="+mn-lt"/>
              </a:rPr>
              <a:t>, </a:t>
            </a:r>
            <a:r>
              <a:rPr lang="en-US" sz="1600" dirty="0" err="1">
                <a:solidFill>
                  <a:srgbClr val="6F2927"/>
                </a:solidFill>
                <a:latin typeface="+mn-lt"/>
              </a:rPr>
              <a:t>Dreptul</a:t>
            </a:r>
            <a:r>
              <a:rPr lang="en-US" sz="1600" dirty="0">
                <a:solidFill>
                  <a:srgbClr val="6F2927"/>
                </a:solidFill>
                <a:latin typeface="+mn-lt"/>
              </a:rPr>
              <a:t> la </a:t>
            </a:r>
            <a:r>
              <a:rPr lang="en-US" sz="1600" dirty="0" err="1">
                <a:solidFill>
                  <a:srgbClr val="6F2927"/>
                </a:solidFill>
                <a:latin typeface="+mn-lt"/>
              </a:rPr>
              <a:t>identitate</a:t>
            </a:r>
            <a:r>
              <a:rPr lang="ro-RO" sz="1600" dirty="0">
                <a:solidFill>
                  <a:srgbClr val="6F2927"/>
                </a:solidFill>
                <a:latin typeface="+mn-lt"/>
              </a:rPr>
              <a:t>,</a:t>
            </a:r>
            <a:r>
              <a:rPr lang="en-US" sz="1600" dirty="0">
                <a:solidFill>
                  <a:srgbClr val="6F2927"/>
                </a:solidFill>
                <a:latin typeface="+mn-lt"/>
              </a:rPr>
              <a:t> </a:t>
            </a:r>
            <a:r>
              <a:rPr lang="en-US" sz="1600" dirty="0" err="1">
                <a:solidFill>
                  <a:srgbClr val="6F2927"/>
                </a:solidFill>
                <a:latin typeface="+mn-lt"/>
              </a:rPr>
              <a:t>Românii</a:t>
            </a:r>
            <a:r>
              <a:rPr lang="en-US" sz="1600" dirty="0">
                <a:solidFill>
                  <a:srgbClr val="6F2927"/>
                </a:solidFill>
                <a:latin typeface="+mn-lt"/>
              </a:rPr>
              <a:t> din </a:t>
            </a:r>
            <a:r>
              <a:rPr lang="en-US" sz="1600" dirty="0" err="1">
                <a:solidFill>
                  <a:srgbClr val="6F2927"/>
                </a:solidFill>
                <a:latin typeface="+mn-lt"/>
              </a:rPr>
              <a:t>străinătate</a:t>
            </a:r>
            <a:r>
              <a:rPr lang="ro-RO" sz="1600" dirty="0">
                <a:solidFill>
                  <a:srgbClr val="6F2927"/>
                </a:solidFill>
                <a:latin typeface="+mn-lt"/>
              </a:rPr>
              <a:t>, </a:t>
            </a:r>
            <a:r>
              <a:rPr lang="en-US" sz="1600" dirty="0" err="1">
                <a:solidFill>
                  <a:srgbClr val="6F2927"/>
                </a:solidFill>
                <a:latin typeface="+mn-lt"/>
              </a:rPr>
              <a:t>Pluralismul</a:t>
            </a:r>
            <a:r>
              <a:rPr lang="en-US" sz="1600" dirty="0">
                <a:solidFill>
                  <a:srgbClr val="6F2927"/>
                </a:solidFill>
                <a:latin typeface="+mn-lt"/>
              </a:rPr>
              <a:t> </a:t>
            </a:r>
            <a:r>
              <a:rPr lang="en-US" sz="1600" dirty="0" err="1">
                <a:solidFill>
                  <a:srgbClr val="6F2927"/>
                </a:solidFill>
                <a:latin typeface="+mn-lt"/>
              </a:rPr>
              <a:t>şi</a:t>
            </a:r>
            <a:r>
              <a:rPr lang="en-US" sz="1600" dirty="0">
                <a:solidFill>
                  <a:srgbClr val="6F2927"/>
                </a:solidFill>
                <a:latin typeface="+mn-lt"/>
              </a:rPr>
              <a:t> </a:t>
            </a:r>
            <a:r>
              <a:rPr lang="en-US" sz="1600" dirty="0" err="1">
                <a:solidFill>
                  <a:srgbClr val="6F2927"/>
                </a:solidFill>
                <a:latin typeface="+mn-lt"/>
              </a:rPr>
              <a:t>partidele</a:t>
            </a:r>
            <a:r>
              <a:rPr lang="en-US" sz="1600" dirty="0">
                <a:solidFill>
                  <a:srgbClr val="6F2927"/>
                </a:solidFill>
                <a:latin typeface="+mn-lt"/>
              </a:rPr>
              <a:t> </a:t>
            </a:r>
            <a:r>
              <a:rPr lang="en-US" sz="1600" dirty="0" err="1">
                <a:solidFill>
                  <a:srgbClr val="6F2927"/>
                </a:solidFill>
                <a:latin typeface="+mn-lt"/>
              </a:rPr>
              <a:t>politice</a:t>
            </a:r>
            <a:r>
              <a:rPr lang="ro-RO" sz="1600" dirty="0">
                <a:solidFill>
                  <a:srgbClr val="6F2927"/>
                </a:solidFill>
                <a:latin typeface="+mn-lt"/>
              </a:rPr>
              <a:t>,</a:t>
            </a:r>
            <a:r>
              <a:rPr lang="en-US" sz="1600" dirty="0">
                <a:solidFill>
                  <a:srgbClr val="6F2927"/>
                </a:solidFill>
                <a:latin typeface="+mn-lt"/>
              </a:rPr>
              <a:t> </a:t>
            </a:r>
            <a:r>
              <a:rPr lang="en-US" sz="1600" dirty="0" err="1">
                <a:solidFill>
                  <a:srgbClr val="6F2927"/>
                </a:solidFill>
                <a:latin typeface="+mn-lt"/>
              </a:rPr>
              <a:t>Sindicatele</a:t>
            </a:r>
            <a:r>
              <a:rPr lang="en-US" sz="1600" dirty="0">
                <a:solidFill>
                  <a:srgbClr val="6F2927"/>
                </a:solidFill>
                <a:latin typeface="+mn-lt"/>
              </a:rPr>
              <a:t>, </a:t>
            </a:r>
            <a:r>
              <a:rPr lang="en-US" sz="1600" dirty="0" err="1">
                <a:solidFill>
                  <a:srgbClr val="6F2927"/>
                </a:solidFill>
                <a:latin typeface="+mn-lt"/>
              </a:rPr>
              <a:t>patronatele</a:t>
            </a:r>
            <a:r>
              <a:rPr lang="en-US" sz="1600" dirty="0">
                <a:solidFill>
                  <a:srgbClr val="6F2927"/>
                </a:solidFill>
                <a:latin typeface="+mn-lt"/>
              </a:rPr>
              <a:t> </a:t>
            </a:r>
            <a:r>
              <a:rPr lang="en-US" sz="1600" dirty="0" err="1">
                <a:solidFill>
                  <a:srgbClr val="6F2927"/>
                </a:solidFill>
                <a:latin typeface="+mn-lt"/>
              </a:rPr>
              <a:t>şi</a:t>
            </a:r>
            <a:r>
              <a:rPr lang="en-US" sz="1600" dirty="0">
                <a:solidFill>
                  <a:srgbClr val="6F2927"/>
                </a:solidFill>
                <a:latin typeface="+mn-lt"/>
              </a:rPr>
              <a:t> </a:t>
            </a:r>
            <a:r>
              <a:rPr lang="en-US" sz="1600" dirty="0" err="1">
                <a:solidFill>
                  <a:srgbClr val="6F2927"/>
                </a:solidFill>
                <a:latin typeface="+mn-lt"/>
              </a:rPr>
              <a:t>asociaţiile</a:t>
            </a:r>
            <a:r>
              <a:rPr lang="en-US" sz="1600" dirty="0">
                <a:solidFill>
                  <a:srgbClr val="6F2927"/>
                </a:solidFill>
                <a:latin typeface="+mn-lt"/>
              </a:rPr>
              <a:t> </a:t>
            </a:r>
            <a:r>
              <a:rPr lang="en-US" sz="1600" dirty="0" err="1">
                <a:solidFill>
                  <a:srgbClr val="6F2927"/>
                </a:solidFill>
                <a:latin typeface="+mn-lt"/>
              </a:rPr>
              <a:t>profesionale</a:t>
            </a:r>
            <a:r>
              <a:rPr lang="ro-RO" sz="1600" dirty="0">
                <a:solidFill>
                  <a:srgbClr val="6F2927"/>
                </a:solidFill>
                <a:latin typeface="+mn-lt"/>
              </a:rPr>
              <a:t>, </a:t>
            </a:r>
            <a:r>
              <a:rPr lang="en-US" sz="1600" dirty="0" err="1">
                <a:solidFill>
                  <a:srgbClr val="6F2927"/>
                </a:solidFill>
                <a:latin typeface="+mn-lt"/>
              </a:rPr>
              <a:t>Relaţii</a:t>
            </a:r>
            <a:r>
              <a:rPr lang="en-US" sz="1600" dirty="0">
                <a:solidFill>
                  <a:srgbClr val="6F2927"/>
                </a:solidFill>
                <a:latin typeface="+mn-lt"/>
              </a:rPr>
              <a:t> </a:t>
            </a:r>
            <a:r>
              <a:rPr lang="en-US" sz="1600" dirty="0" err="1">
                <a:solidFill>
                  <a:srgbClr val="6F2927"/>
                </a:solidFill>
                <a:latin typeface="+mn-lt"/>
              </a:rPr>
              <a:t>internaţionale</a:t>
            </a:r>
            <a:r>
              <a:rPr lang="ro-RO" sz="1600" dirty="0">
                <a:solidFill>
                  <a:srgbClr val="6F2927"/>
                </a:solidFill>
                <a:latin typeface="+mn-lt"/>
              </a:rPr>
              <a:t>, </a:t>
            </a:r>
            <a:r>
              <a:rPr lang="en-US" sz="1600" dirty="0" err="1">
                <a:solidFill>
                  <a:srgbClr val="6F2927"/>
                </a:solidFill>
                <a:latin typeface="+mn-lt"/>
              </a:rPr>
              <a:t>Dreptul</a:t>
            </a:r>
            <a:r>
              <a:rPr lang="en-US" sz="1600" dirty="0">
                <a:solidFill>
                  <a:srgbClr val="6F2927"/>
                </a:solidFill>
                <a:latin typeface="+mn-lt"/>
              </a:rPr>
              <a:t> </a:t>
            </a:r>
            <a:r>
              <a:rPr lang="en-US" sz="1600" dirty="0" err="1">
                <a:solidFill>
                  <a:srgbClr val="6F2927"/>
                </a:solidFill>
                <a:latin typeface="+mn-lt"/>
              </a:rPr>
              <a:t>internaţional</a:t>
            </a:r>
            <a:r>
              <a:rPr lang="en-US" sz="1600" dirty="0">
                <a:solidFill>
                  <a:srgbClr val="6F2927"/>
                </a:solidFill>
                <a:latin typeface="+mn-lt"/>
              </a:rPr>
              <a:t> </a:t>
            </a:r>
            <a:r>
              <a:rPr lang="en-US" sz="1600" dirty="0" err="1">
                <a:solidFill>
                  <a:srgbClr val="6F2927"/>
                </a:solidFill>
                <a:latin typeface="+mn-lt"/>
              </a:rPr>
              <a:t>şi</a:t>
            </a:r>
            <a:r>
              <a:rPr lang="en-US" sz="1600" dirty="0">
                <a:solidFill>
                  <a:srgbClr val="6F2927"/>
                </a:solidFill>
                <a:latin typeface="+mn-lt"/>
              </a:rPr>
              <a:t> </a:t>
            </a:r>
            <a:r>
              <a:rPr lang="en-US" sz="1600" dirty="0" err="1">
                <a:solidFill>
                  <a:srgbClr val="6F2927"/>
                </a:solidFill>
                <a:latin typeface="+mn-lt"/>
              </a:rPr>
              <a:t>dreptul</a:t>
            </a:r>
            <a:r>
              <a:rPr lang="en-US" sz="1600" dirty="0">
                <a:solidFill>
                  <a:srgbClr val="6F2927"/>
                </a:solidFill>
                <a:latin typeface="+mn-lt"/>
              </a:rPr>
              <a:t> intern</a:t>
            </a:r>
            <a:r>
              <a:rPr lang="ro-RO" sz="1600" dirty="0">
                <a:solidFill>
                  <a:srgbClr val="6F2927"/>
                </a:solidFill>
                <a:latin typeface="+mn-lt"/>
              </a:rPr>
              <a:t>, </a:t>
            </a:r>
            <a:r>
              <a:rPr lang="en-US" sz="1600" dirty="0" err="1">
                <a:solidFill>
                  <a:srgbClr val="6F2927"/>
                </a:solidFill>
                <a:latin typeface="+mn-lt"/>
              </a:rPr>
              <a:t>Simboluri</a:t>
            </a:r>
            <a:r>
              <a:rPr lang="en-US" sz="1600" dirty="0">
                <a:solidFill>
                  <a:srgbClr val="6F2927"/>
                </a:solidFill>
                <a:latin typeface="+mn-lt"/>
              </a:rPr>
              <a:t> </a:t>
            </a:r>
            <a:r>
              <a:rPr lang="en-US" sz="1600" dirty="0" err="1">
                <a:solidFill>
                  <a:srgbClr val="6F2927"/>
                </a:solidFill>
                <a:latin typeface="+mn-lt"/>
              </a:rPr>
              <a:t>naţionale</a:t>
            </a:r>
            <a:r>
              <a:rPr lang="ro-RO" sz="1600" dirty="0">
                <a:solidFill>
                  <a:srgbClr val="6F2927"/>
                </a:solidFill>
                <a:latin typeface="+mn-lt"/>
              </a:rPr>
              <a:t>, </a:t>
            </a:r>
            <a:r>
              <a:rPr lang="en-US" sz="1600" dirty="0" err="1">
                <a:solidFill>
                  <a:srgbClr val="6F2927"/>
                </a:solidFill>
                <a:latin typeface="+mn-lt"/>
              </a:rPr>
              <a:t>Limba</a:t>
            </a:r>
            <a:r>
              <a:rPr lang="en-US" sz="1600" dirty="0">
                <a:solidFill>
                  <a:srgbClr val="6F2927"/>
                </a:solidFill>
                <a:latin typeface="+mn-lt"/>
              </a:rPr>
              <a:t> </a:t>
            </a:r>
            <a:r>
              <a:rPr lang="en-US" sz="1600" dirty="0" err="1">
                <a:solidFill>
                  <a:srgbClr val="6F2927"/>
                </a:solidFill>
                <a:latin typeface="+mn-lt"/>
              </a:rPr>
              <a:t>oficială</a:t>
            </a:r>
            <a:r>
              <a:rPr lang="ro-RO" sz="1600" dirty="0">
                <a:solidFill>
                  <a:srgbClr val="6F2927"/>
                </a:solidFill>
                <a:latin typeface="+mn-lt"/>
              </a:rPr>
              <a:t>,</a:t>
            </a:r>
            <a:r>
              <a:rPr lang="en-US" sz="1600" dirty="0">
                <a:solidFill>
                  <a:srgbClr val="6F2927"/>
                </a:solidFill>
                <a:latin typeface="+mn-lt"/>
              </a:rPr>
              <a:t> </a:t>
            </a:r>
            <a:r>
              <a:rPr lang="en-US" sz="1600" dirty="0" err="1">
                <a:solidFill>
                  <a:srgbClr val="6F2927"/>
                </a:solidFill>
                <a:latin typeface="+mn-lt"/>
              </a:rPr>
              <a:t>Capitala</a:t>
            </a:r>
            <a:r>
              <a:rPr lang="ro-RO" sz="1600" dirty="0">
                <a:solidFill>
                  <a:srgbClr val="6F2927"/>
                </a:solidFill>
                <a:latin typeface="+mn-lt"/>
              </a:rPr>
              <a:t>.</a:t>
            </a:r>
            <a:r>
              <a:rPr lang="en-US" sz="1600" dirty="0">
                <a:solidFill>
                  <a:srgbClr val="6F2927"/>
                </a:solidFill>
                <a:latin typeface="+mn-lt"/>
              </a:rPr>
              <a:t> </a:t>
            </a: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endParaRPr kumimoji="0" lang="en-US" sz="1400" b="0" i="0" u="none" strike="noStrike" kern="1200" cap="none" spc="0" normalizeH="0" baseline="0" noProof="0" dirty="0">
              <a:ln>
                <a:noFill/>
              </a:ln>
              <a:solidFill>
                <a:srgbClr val="6F2927"/>
              </a:solidFill>
              <a:effectLst/>
              <a:uLnTx/>
              <a:uFillTx/>
              <a:latin typeface="+mn-lt"/>
              <a:ea typeface="+mn-ea"/>
              <a:cs typeface="+mn-cs"/>
            </a:endParaRPr>
          </a:p>
        </p:txBody>
      </p:sp>
      <p:sp>
        <p:nvSpPr>
          <p:cNvPr id="21" name="Content Placeholder 2"/>
          <p:cNvSpPr txBox="1">
            <a:spLocks/>
          </p:cNvSpPr>
          <p:nvPr/>
        </p:nvSpPr>
        <p:spPr bwMode="auto">
          <a:xfrm>
            <a:off x="1691600" y="764630"/>
            <a:ext cx="5040700" cy="4320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lnSpc>
                <a:spcPct val="150000"/>
              </a:lnSpc>
            </a:pPr>
            <a:r>
              <a:rPr lang="en-US" sz="1600" dirty="0" err="1">
                <a:solidFill>
                  <a:srgbClr val="6F2927"/>
                </a:solidFill>
                <a:latin typeface="+mn-lt"/>
              </a:rPr>
              <a:t>Universalitatea</a:t>
            </a:r>
            <a:r>
              <a:rPr lang="ro-RO" sz="1600" dirty="0">
                <a:solidFill>
                  <a:srgbClr val="6F2927"/>
                </a:solidFill>
                <a:latin typeface="+mn-lt"/>
              </a:rPr>
              <a:t>, Egalitatea în drepturi, Cetățenii români în străinătate ...Extrădarea și expulzarea, Accesul liber la justiție..., Dreptul la informație, Dreptul la învățătură, Accesul la cultură..., Dreptul de asociere, Dreptul de proprietatea privată..., Familia..., Restrângerea unor drepturi sau al unor libertăți..., Contribuții financiare..., Exercitarea drepturilor și libertăților, Avocatul Poporului.</a:t>
            </a:r>
            <a:endParaRPr kumimoji="0" lang="en-US" sz="1400" b="0" i="0" u="none" strike="noStrike" kern="1200" cap="none" spc="0" normalizeH="0" baseline="0" noProof="0" dirty="0">
              <a:ln>
                <a:noFill/>
              </a:ln>
              <a:solidFill>
                <a:srgbClr val="6F2927"/>
              </a:solidFill>
              <a:effectLst/>
              <a:uLnTx/>
              <a:uFillTx/>
              <a:latin typeface="+mn-lt"/>
              <a:ea typeface="+mn-ea"/>
              <a:cs typeface="+mn-cs"/>
            </a:endParaRPr>
          </a:p>
        </p:txBody>
      </p:sp>
      <p:sp>
        <p:nvSpPr>
          <p:cNvPr id="22" name="Content Placeholder 2"/>
          <p:cNvSpPr txBox="1">
            <a:spLocks/>
          </p:cNvSpPr>
          <p:nvPr/>
        </p:nvSpPr>
        <p:spPr bwMode="auto">
          <a:xfrm>
            <a:off x="1691602" y="764630"/>
            <a:ext cx="5040700" cy="4320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lnSpc>
                <a:spcPct val="150000"/>
              </a:lnSpc>
            </a:pPr>
            <a:r>
              <a:rPr lang="ro-RO" sz="1600" dirty="0">
                <a:solidFill>
                  <a:srgbClr val="6F2927"/>
                </a:solidFill>
                <a:latin typeface="+mn-lt"/>
              </a:rPr>
              <a:t>Parlamentul</a:t>
            </a:r>
            <a:r>
              <a:rPr lang="en-US" sz="1600" dirty="0">
                <a:solidFill>
                  <a:srgbClr val="6F2927"/>
                </a:solidFill>
                <a:latin typeface="+mn-lt"/>
              </a:rPr>
              <a:t> (</a:t>
            </a:r>
            <a:r>
              <a:rPr lang="en-US" sz="1600" dirty="0" err="1">
                <a:solidFill>
                  <a:srgbClr val="6F2927"/>
                </a:solidFill>
                <a:latin typeface="+mn-lt"/>
              </a:rPr>
              <a:t>Organizare</a:t>
            </a:r>
            <a:r>
              <a:rPr lang="en-US" sz="1600" dirty="0">
                <a:solidFill>
                  <a:srgbClr val="6F2927"/>
                </a:solidFill>
                <a:latin typeface="+mn-lt"/>
              </a:rPr>
              <a:t> </a:t>
            </a:r>
            <a:r>
              <a:rPr lang="ro-RO" sz="1600" dirty="0">
                <a:solidFill>
                  <a:srgbClr val="6F2927"/>
                </a:solidFill>
                <a:latin typeface="+mn-lt"/>
              </a:rPr>
              <a:t>și funcționare, Statutul deputaților și al senatorilor, Legiferarea), Președintele României (Rolul, Alegerea,... Durata mandatului, Incompatibilități și imunități, Numirea Guvernului, ... Dizolvarea Parlamentului, Referendumul,... Atribuții în domeniul apărării,...), Guvernul (Rolul și structura, Investitura, Jurământul de credință, Incompatibilități,... Actele guvernului, Răspunderea membrilor Guvernului,...), Raporturile Parlamentului cu Guvernul (Informarea Parlamentului, Întrebări, interpelări, moțiuni simple, Moțiunea de cenzură, Angajarea răspunderii Guvernului,...), Administrația publică (centrală și locală), Autoritatea judecătorească (Instanțele, Ministerul Public, Consiliul Superior al Magistraturii)</a:t>
            </a:r>
            <a:endParaRPr kumimoji="0" lang="en-US" sz="1400" b="0" i="0" u="none" strike="noStrike" kern="1200" cap="none" spc="0" normalizeH="0" baseline="0" noProof="0" dirty="0">
              <a:ln>
                <a:noFill/>
              </a:ln>
              <a:solidFill>
                <a:srgbClr val="6F2927"/>
              </a:solidFill>
              <a:effectLst/>
              <a:uLnTx/>
              <a:uFillTx/>
              <a:latin typeface="+mn-lt"/>
              <a:ea typeface="+mn-ea"/>
              <a:cs typeface="+mn-cs"/>
            </a:endParaRPr>
          </a:p>
        </p:txBody>
      </p:sp>
      <p:sp>
        <p:nvSpPr>
          <p:cNvPr id="23" name="Content Placeholder 2"/>
          <p:cNvSpPr txBox="1">
            <a:spLocks/>
          </p:cNvSpPr>
          <p:nvPr/>
        </p:nvSpPr>
        <p:spPr bwMode="auto">
          <a:xfrm>
            <a:off x="1691599" y="764630"/>
            <a:ext cx="5040700" cy="4320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lnSpc>
                <a:spcPct val="150000"/>
              </a:lnSpc>
            </a:pPr>
            <a:r>
              <a:rPr lang="ro-RO" sz="1600" dirty="0">
                <a:solidFill>
                  <a:srgbClr val="6F2927"/>
                </a:solidFill>
                <a:latin typeface="+mn-lt"/>
              </a:rPr>
              <a:t>Economia, Proprietatea, Sistemul financiar, Bugetul public național, Impozite taxe și alte contribuții, Curtea de Conturi, Consiliul Economic și Social</a:t>
            </a:r>
            <a:endParaRPr kumimoji="0" lang="en-US" sz="1400" b="0" i="0" u="none" strike="noStrike" kern="1200" cap="none" spc="0" normalizeH="0" baseline="0" noProof="0" dirty="0">
              <a:ln>
                <a:noFill/>
              </a:ln>
              <a:solidFill>
                <a:srgbClr val="6F2927"/>
              </a:solidFill>
              <a:effectLst/>
              <a:uLnTx/>
              <a:uFillTx/>
              <a:latin typeface="+mn-lt"/>
              <a:ea typeface="+mn-ea"/>
              <a:cs typeface="+mn-cs"/>
            </a:endParaRPr>
          </a:p>
        </p:txBody>
      </p:sp>
      <p:sp>
        <p:nvSpPr>
          <p:cNvPr id="24" name="Content Placeholder 2"/>
          <p:cNvSpPr txBox="1">
            <a:spLocks/>
          </p:cNvSpPr>
          <p:nvPr/>
        </p:nvSpPr>
        <p:spPr bwMode="auto">
          <a:xfrm>
            <a:off x="1691602" y="764630"/>
            <a:ext cx="5040700" cy="4320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lnSpc>
                <a:spcPct val="150000"/>
              </a:lnSpc>
            </a:pPr>
            <a:r>
              <a:rPr lang="ro-RO" sz="1600" noProof="0" dirty="0">
                <a:solidFill>
                  <a:srgbClr val="6F2927"/>
                </a:solidFill>
                <a:latin typeface="+mn-lt"/>
              </a:rPr>
              <a:t>... Condiții pentru numire, Incompatibilități, Independența și inamovibilitatea, Atribuții, Deciziile Curții Constituționale</a:t>
            </a:r>
            <a:endParaRPr kumimoji="0" lang="en-US" sz="1400" b="0" i="0" u="none" strike="noStrike" kern="1200" cap="none" spc="0" normalizeH="0" baseline="0" noProof="0" dirty="0">
              <a:ln>
                <a:noFill/>
              </a:ln>
              <a:solidFill>
                <a:srgbClr val="6F2927"/>
              </a:solidFill>
              <a:effectLst/>
              <a:uLnTx/>
              <a:uFillTx/>
              <a:latin typeface="+mn-lt"/>
              <a:ea typeface="+mn-ea"/>
              <a:cs typeface="+mn-cs"/>
            </a:endParaRPr>
          </a:p>
        </p:txBody>
      </p:sp>
      <p:sp>
        <p:nvSpPr>
          <p:cNvPr id="25" name="Content Placeholder 2"/>
          <p:cNvSpPr txBox="1">
            <a:spLocks/>
          </p:cNvSpPr>
          <p:nvPr/>
        </p:nvSpPr>
        <p:spPr bwMode="auto">
          <a:xfrm>
            <a:off x="1691600" y="764630"/>
            <a:ext cx="5040700" cy="4320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lnSpc>
                <a:spcPct val="150000"/>
              </a:lnSpc>
            </a:pPr>
            <a:r>
              <a:rPr lang="ro-RO" sz="1600" noProof="0" dirty="0">
                <a:solidFill>
                  <a:srgbClr val="6F2927"/>
                </a:solidFill>
                <a:latin typeface="+mn-lt"/>
              </a:rPr>
              <a:t>Integrarea în Uniunea Europeană, Aderarea la Tratatul Atlanticului de Nord</a:t>
            </a:r>
            <a:endParaRPr kumimoji="0" lang="en-US" sz="1400" b="0" i="0" u="none" strike="noStrike" kern="1200" cap="none" spc="0" normalizeH="0" baseline="0" noProof="0" dirty="0">
              <a:ln>
                <a:noFill/>
              </a:ln>
              <a:solidFill>
                <a:srgbClr val="6F2927"/>
              </a:solidFill>
              <a:effectLst/>
              <a:uLnTx/>
              <a:uFillTx/>
              <a:latin typeface="+mn-lt"/>
              <a:ea typeface="+mn-ea"/>
              <a:cs typeface="+mn-cs"/>
            </a:endParaRPr>
          </a:p>
        </p:txBody>
      </p:sp>
      <p:sp>
        <p:nvSpPr>
          <p:cNvPr id="26" name="Content Placeholder 2"/>
          <p:cNvSpPr txBox="1">
            <a:spLocks/>
          </p:cNvSpPr>
          <p:nvPr/>
        </p:nvSpPr>
        <p:spPr bwMode="auto">
          <a:xfrm>
            <a:off x="1691600" y="764630"/>
            <a:ext cx="5040700" cy="4320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lnSpc>
                <a:spcPct val="150000"/>
              </a:lnSpc>
            </a:pPr>
            <a:r>
              <a:rPr lang="ro-RO" sz="1600" noProof="0" dirty="0">
                <a:solidFill>
                  <a:srgbClr val="6F2927"/>
                </a:solidFill>
                <a:latin typeface="+mn-lt"/>
              </a:rPr>
              <a:t>Inițiativa revizuirii, Procedura de revizuire, Limitele revizuirii</a:t>
            </a:r>
            <a:endParaRPr kumimoji="0" lang="en-US" sz="1400" b="0" i="0" u="none" strike="noStrike" kern="1200" cap="none" spc="0" normalizeH="0" baseline="0" noProof="0" dirty="0">
              <a:ln>
                <a:noFill/>
              </a:ln>
              <a:solidFill>
                <a:srgbClr val="6F2927"/>
              </a:solidFill>
              <a:effectLst/>
              <a:uLnTx/>
              <a:uFillTx/>
              <a:latin typeface="+mn-lt"/>
              <a:ea typeface="+mn-ea"/>
              <a:cs typeface="+mn-cs"/>
            </a:endParaRPr>
          </a:p>
        </p:txBody>
      </p:sp>
      <p:sp>
        <p:nvSpPr>
          <p:cNvPr id="3" name="Content Placeholder 2"/>
          <p:cNvSpPr>
            <a:spLocks noGrp="1"/>
          </p:cNvSpPr>
          <p:nvPr>
            <p:ph idx="1"/>
          </p:nvPr>
        </p:nvSpPr>
        <p:spPr>
          <a:xfrm>
            <a:off x="323408" y="332570"/>
            <a:ext cx="8363392" cy="360050"/>
          </a:xfrm>
        </p:spPr>
        <p:txBody>
          <a:bodyPr/>
          <a:lstStyle/>
          <a:p>
            <a:pPr>
              <a:buNone/>
            </a:pPr>
            <a:r>
              <a:rPr lang="en-US" sz="1800" b="1" cap="small" dirty="0">
                <a:solidFill>
                  <a:srgbClr val="6F2927"/>
                </a:solidFill>
              </a:rPr>
              <a:t>Con</a:t>
            </a:r>
            <a:r>
              <a:rPr lang="ro-RO" sz="1800" b="1" cap="small" dirty="0">
                <a:solidFill>
                  <a:srgbClr val="6F2927"/>
                </a:solidFill>
              </a:rPr>
              <a:t>stituția României </a:t>
            </a:r>
            <a:r>
              <a:rPr lang="ro-RO" sz="1600" b="1" cap="small" dirty="0">
                <a:solidFill>
                  <a:srgbClr val="6F2927"/>
                </a:solidFill>
              </a:rPr>
              <a:t>(1991, ultima modificare 2003)</a:t>
            </a:r>
          </a:p>
          <a:p>
            <a:pPr>
              <a:buNone/>
            </a:pPr>
            <a:endParaRPr lang="en-US" sz="1800" b="1" dirty="0">
              <a:solidFill>
                <a:srgbClr val="6F2927"/>
              </a:solidFill>
            </a:endParaRPr>
          </a:p>
        </p:txBody>
      </p:sp>
      <p:sp>
        <p:nvSpPr>
          <p:cNvPr id="4" name="Footer Placeholder 3"/>
          <p:cNvSpPr>
            <a:spLocks noGrp="1"/>
          </p:cNvSpPr>
          <p:nvPr>
            <p:ph type="ftr" sz="quarter" idx="11"/>
          </p:nvPr>
        </p:nvSpPr>
        <p:spPr>
          <a:xfrm>
            <a:off x="3491850" y="6570476"/>
            <a:ext cx="5544770" cy="170984"/>
          </a:xfrm>
        </p:spPr>
        <p:txBody>
          <a:bodyPr vert="horz" lIns="91440" tIns="45720" rIns="91440" bIns="45720" rtlCol="0" anchor="ctr"/>
          <a:lstStyle/>
          <a:p>
            <a:pPr algn="r">
              <a:defRPr/>
            </a:pPr>
            <a:r>
              <a:rPr lang="vi-VN" sz="1000" b="1" cap="small">
                <a:solidFill>
                  <a:schemeClr val="accent2"/>
                </a:solidFill>
                <a:latin typeface="Calibri" pitchFamily="34" charset="0"/>
                <a:cs typeface="Calibri" pitchFamily="34" charset="0"/>
              </a:rPr>
              <a:t>Conferința de legislație OAR | avocat Marius Vulcan, arhitect Alexandru Găvozdea © OAR 2011-2017. Toate drepturile rezervate pentru materialul conținut.</a:t>
            </a:r>
            <a:endParaRPr lang="en-US" sz="1000" b="1" cap="small" dirty="0">
              <a:solidFill>
                <a:schemeClr val="accent2"/>
              </a:solidFill>
              <a:latin typeface="Calibri" pitchFamily="34" charset="0"/>
              <a:cs typeface="Calibri" pitchFamily="34" charset="0"/>
            </a:endParaRPr>
          </a:p>
        </p:txBody>
      </p:sp>
      <p:sp>
        <p:nvSpPr>
          <p:cNvPr id="6" name="Content Placeholder 2"/>
          <p:cNvSpPr txBox="1">
            <a:spLocks/>
          </p:cNvSpPr>
          <p:nvPr/>
        </p:nvSpPr>
        <p:spPr bwMode="auto">
          <a:xfrm>
            <a:off x="323410" y="764630"/>
            <a:ext cx="1368192" cy="360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spcBef>
                <a:spcPct val="20000"/>
              </a:spcBef>
            </a:pPr>
            <a:r>
              <a:rPr lang="en-US" sz="1200" dirty="0" err="1">
                <a:solidFill>
                  <a:srgbClr val="6F2927"/>
                </a:solidFill>
                <a:latin typeface="+mn-lt"/>
                <a:cs typeface="+mn-cs"/>
              </a:rPr>
              <a:t>Principii</a:t>
            </a:r>
            <a:r>
              <a:rPr lang="en-US" sz="1200" dirty="0">
                <a:solidFill>
                  <a:srgbClr val="6F2927"/>
                </a:solidFill>
                <a:latin typeface="+mn-lt"/>
                <a:cs typeface="+mn-cs"/>
              </a:rPr>
              <a:t> </a:t>
            </a:r>
            <a:r>
              <a:rPr lang="ro-RO" sz="1200" dirty="0">
                <a:solidFill>
                  <a:srgbClr val="6F2927"/>
                </a:solidFill>
                <a:latin typeface="+mn-lt"/>
                <a:cs typeface="+mn-cs"/>
              </a:rPr>
              <a:t>g</a:t>
            </a:r>
            <a:r>
              <a:rPr lang="en-US" sz="1200" dirty="0" err="1">
                <a:solidFill>
                  <a:srgbClr val="6F2927"/>
                </a:solidFill>
                <a:latin typeface="+mn-lt"/>
                <a:cs typeface="+mn-cs"/>
              </a:rPr>
              <a:t>enerale</a:t>
            </a:r>
            <a:endParaRPr lang="en-US" sz="1200" dirty="0">
              <a:solidFill>
                <a:srgbClr val="6F2927"/>
              </a:solidFill>
              <a:latin typeface="+mn-lt"/>
              <a:cs typeface="+mn-cs"/>
            </a:endParaRPr>
          </a:p>
        </p:txBody>
      </p:sp>
      <p:sp>
        <p:nvSpPr>
          <p:cNvPr id="7" name="Content Placeholder 2"/>
          <p:cNvSpPr txBox="1">
            <a:spLocks/>
          </p:cNvSpPr>
          <p:nvPr/>
        </p:nvSpPr>
        <p:spPr bwMode="auto">
          <a:xfrm>
            <a:off x="6732300" y="764630"/>
            <a:ext cx="2160300" cy="16562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r">
              <a:spcBef>
                <a:spcPct val="20000"/>
              </a:spcBef>
            </a:pPr>
            <a:r>
              <a:rPr lang="en-US" sz="1200" dirty="0" err="1">
                <a:solidFill>
                  <a:srgbClr val="6F2927"/>
                </a:solidFill>
                <a:latin typeface="+mn-lt"/>
              </a:rPr>
              <a:t>Titlul</a:t>
            </a:r>
            <a:r>
              <a:rPr lang="en-US" sz="1200" dirty="0">
                <a:solidFill>
                  <a:srgbClr val="6F2927"/>
                </a:solidFill>
                <a:latin typeface="+mn-lt"/>
              </a:rPr>
              <a:t> II cap II art.44</a:t>
            </a:r>
            <a:r>
              <a:rPr lang="ro-RO" sz="1200" dirty="0">
                <a:solidFill>
                  <a:srgbClr val="6F2927"/>
                </a:solidFill>
                <a:latin typeface="+mn-lt"/>
              </a:rPr>
              <a:t> al.(7):</a:t>
            </a:r>
          </a:p>
          <a:p>
            <a:pPr lvl="0" algn="r">
              <a:spcBef>
                <a:spcPct val="20000"/>
              </a:spcBef>
            </a:pPr>
            <a:r>
              <a:rPr lang="en-US" sz="1200" i="1" dirty="0" err="1">
                <a:solidFill>
                  <a:srgbClr val="6F2927"/>
                </a:solidFill>
                <a:latin typeface="+mn-lt"/>
              </a:rPr>
              <a:t>Dreptul</a:t>
            </a:r>
            <a:r>
              <a:rPr lang="en-US" sz="1200" i="1" dirty="0">
                <a:solidFill>
                  <a:srgbClr val="6F2927"/>
                </a:solidFill>
                <a:latin typeface="+mn-lt"/>
              </a:rPr>
              <a:t> de </a:t>
            </a:r>
            <a:r>
              <a:rPr lang="en-US" sz="1200" i="1" dirty="0" err="1">
                <a:solidFill>
                  <a:srgbClr val="6F2927"/>
                </a:solidFill>
                <a:latin typeface="+mn-lt"/>
              </a:rPr>
              <a:t>proprietate</a:t>
            </a:r>
            <a:r>
              <a:rPr lang="en-US" sz="1200" i="1" dirty="0">
                <a:solidFill>
                  <a:srgbClr val="6F2927"/>
                </a:solidFill>
                <a:latin typeface="+mn-lt"/>
              </a:rPr>
              <a:t> </a:t>
            </a:r>
            <a:r>
              <a:rPr lang="en-US" sz="1200" i="1" dirty="0" err="1">
                <a:solidFill>
                  <a:srgbClr val="6F2927"/>
                </a:solidFill>
                <a:latin typeface="+mn-lt"/>
              </a:rPr>
              <a:t>obligă</a:t>
            </a:r>
            <a:r>
              <a:rPr lang="en-US" sz="1200" i="1" dirty="0">
                <a:solidFill>
                  <a:srgbClr val="6F2927"/>
                </a:solidFill>
                <a:latin typeface="+mn-lt"/>
              </a:rPr>
              <a:t> la </a:t>
            </a:r>
            <a:r>
              <a:rPr lang="en-US" sz="1200" i="1" u="sng" dirty="0" err="1">
                <a:solidFill>
                  <a:srgbClr val="6F2927"/>
                </a:solidFill>
                <a:latin typeface="+mn-lt"/>
              </a:rPr>
              <a:t>respectarea</a:t>
            </a:r>
            <a:r>
              <a:rPr lang="en-US" sz="1200" i="1" u="sng" dirty="0">
                <a:solidFill>
                  <a:srgbClr val="6F2927"/>
                </a:solidFill>
                <a:latin typeface="+mn-lt"/>
              </a:rPr>
              <a:t> </a:t>
            </a:r>
            <a:r>
              <a:rPr lang="en-US" sz="1200" i="1" u="sng" dirty="0" err="1">
                <a:solidFill>
                  <a:srgbClr val="6F2927"/>
                </a:solidFill>
                <a:latin typeface="+mn-lt"/>
              </a:rPr>
              <a:t>sarcinilor</a:t>
            </a:r>
            <a:r>
              <a:rPr lang="en-US" sz="1200" i="1" u="sng" dirty="0">
                <a:solidFill>
                  <a:srgbClr val="6F2927"/>
                </a:solidFill>
                <a:latin typeface="+mn-lt"/>
              </a:rPr>
              <a:t> </a:t>
            </a:r>
            <a:r>
              <a:rPr lang="en-US" sz="1200" i="1" u="sng" dirty="0" err="1">
                <a:solidFill>
                  <a:srgbClr val="6F2927"/>
                </a:solidFill>
                <a:latin typeface="+mn-lt"/>
              </a:rPr>
              <a:t>privind</a:t>
            </a:r>
            <a:r>
              <a:rPr lang="en-US" sz="1200" i="1" u="sng" dirty="0">
                <a:solidFill>
                  <a:srgbClr val="6F2927"/>
                </a:solidFill>
                <a:latin typeface="+mn-lt"/>
              </a:rPr>
              <a:t> </a:t>
            </a:r>
            <a:r>
              <a:rPr lang="en-US" sz="1200" i="1" u="sng" dirty="0" err="1">
                <a:solidFill>
                  <a:srgbClr val="6F2927"/>
                </a:solidFill>
                <a:latin typeface="+mn-lt"/>
              </a:rPr>
              <a:t>protecţia</a:t>
            </a:r>
            <a:r>
              <a:rPr lang="en-US" sz="1200" i="1" u="sng" dirty="0">
                <a:solidFill>
                  <a:srgbClr val="6F2927"/>
                </a:solidFill>
                <a:latin typeface="+mn-lt"/>
              </a:rPr>
              <a:t> </a:t>
            </a:r>
            <a:r>
              <a:rPr lang="en-US" sz="1200" i="1" u="sng" dirty="0" err="1">
                <a:solidFill>
                  <a:srgbClr val="6F2927"/>
                </a:solidFill>
                <a:latin typeface="+mn-lt"/>
              </a:rPr>
              <a:t>mediului</a:t>
            </a:r>
            <a:r>
              <a:rPr lang="en-US" sz="1200" i="1" u="sng" dirty="0">
                <a:solidFill>
                  <a:srgbClr val="6F2927"/>
                </a:solidFill>
                <a:latin typeface="+mn-lt"/>
              </a:rPr>
              <a:t> </a:t>
            </a:r>
            <a:r>
              <a:rPr lang="en-US" sz="1200" i="1" u="sng" dirty="0" err="1">
                <a:solidFill>
                  <a:srgbClr val="6F2927"/>
                </a:solidFill>
                <a:latin typeface="+mn-lt"/>
              </a:rPr>
              <a:t>şi</a:t>
            </a:r>
            <a:r>
              <a:rPr lang="en-US" sz="1200" i="1" u="sng" dirty="0">
                <a:solidFill>
                  <a:srgbClr val="6F2927"/>
                </a:solidFill>
                <a:latin typeface="+mn-lt"/>
              </a:rPr>
              <a:t> </a:t>
            </a:r>
            <a:r>
              <a:rPr lang="en-US" sz="1200" i="1" u="sng" dirty="0" err="1">
                <a:solidFill>
                  <a:srgbClr val="6F2927"/>
                </a:solidFill>
                <a:latin typeface="+mn-lt"/>
              </a:rPr>
              <a:t>asigurarea</a:t>
            </a:r>
            <a:r>
              <a:rPr lang="en-US" sz="1200" i="1" u="sng" dirty="0">
                <a:solidFill>
                  <a:srgbClr val="6F2927"/>
                </a:solidFill>
                <a:latin typeface="+mn-lt"/>
              </a:rPr>
              <a:t> </a:t>
            </a:r>
            <a:r>
              <a:rPr lang="en-US" sz="1200" i="1" u="sng" dirty="0" err="1">
                <a:solidFill>
                  <a:srgbClr val="6F2927"/>
                </a:solidFill>
                <a:latin typeface="+mn-lt"/>
              </a:rPr>
              <a:t>bunei</a:t>
            </a:r>
            <a:r>
              <a:rPr lang="en-US" sz="1200" i="1" u="sng" dirty="0">
                <a:solidFill>
                  <a:srgbClr val="6F2927"/>
                </a:solidFill>
                <a:latin typeface="+mn-lt"/>
              </a:rPr>
              <a:t> </a:t>
            </a:r>
            <a:r>
              <a:rPr lang="en-US" sz="1200" i="1" u="sng" dirty="0" err="1">
                <a:solidFill>
                  <a:srgbClr val="6F2927"/>
                </a:solidFill>
                <a:latin typeface="+mn-lt"/>
              </a:rPr>
              <a:t>vecinătăţi</a:t>
            </a:r>
            <a:r>
              <a:rPr lang="en-US" sz="1200" i="1" dirty="0">
                <a:solidFill>
                  <a:srgbClr val="6F2927"/>
                </a:solidFill>
                <a:latin typeface="+mn-lt"/>
              </a:rPr>
              <a:t>, </a:t>
            </a:r>
            <a:r>
              <a:rPr lang="en-US" sz="1200" i="1" dirty="0" err="1">
                <a:solidFill>
                  <a:srgbClr val="6F2927"/>
                </a:solidFill>
                <a:latin typeface="+mn-lt"/>
              </a:rPr>
              <a:t>precum</a:t>
            </a:r>
            <a:r>
              <a:rPr lang="en-US" sz="1200" i="1" dirty="0">
                <a:solidFill>
                  <a:srgbClr val="6F2927"/>
                </a:solidFill>
                <a:latin typeface="+mn-lt"/>
              </a:rPr>
              <a:t> </a:t>
            </a:r>
            <a:r>
              <a:rPr lang="en-US" sz="1200" i="1" dirty="0" err="1">
                <a:solidFill>
                  <a:srgbClr val="6F2927"/>
                </a:solidFill>
                <a:latin typeface="+mn-lt"/>
              </a:rPr>
              <a:t>şi</a:t>
            </a:r>
            <a:r>
              <a:rPr lang="en-US" sz="1200" i="1" dirty="0">
                <a:solidFill>
                  <a:srgbClr val="6F2927"/>
                </a:solidFill>
                <a:latin typeface="+mn-lt"/>
              </a:rPr>
              <a:t> la </a:t>
            </a:r>
            <a:r>
              <a:rPr lang="en-US" sz="1200" i="1" u="sng" dirty="0" err="1">
                <a:solidFill>
                  <a:srgbClr val="6F2927"/>
                </a:solidFill>
                <a:latin typeface="+mn-lt"/>
              </a:rPr>
              <a:t>respectarea</a:t>
            </a:r>
            <a:r>
              <a:rPr lang="en-US" sz="1200" i="1" u="sng" dirty="0">
                <a:solidFill>
                  <a:srgbClr val="6F2927"/>
                </a:solidFill>
                <a:latin typeface="+mn-lt"/>
              </a:rPr>
              <a:t> </a:t>
            </a:r>
            <a:r>
              <a:rPr lang="en-US" sz="1200" i="1" u="sng" dirty="0" err="1">
                <a:solidFill>
                  <a:srgbClr val="6F2927"/>
                </a:solidFill>
                <a:latin typeface="+mn-lt"/>
              </a:rPr>
              <a:t>celorlalte</a:t>
            </a:r>
            <a:r>
              <a:rPr lang="en-US" sz="1200" i="1" u="sng" dirty="0">
                <a:solidFill>
                  <a:srgbClr val="6F2927"/>
                </a:solidFill>
                <a:latin typeface="+mn-lt"/>
              </a:rPr>
              <a:t> </a:t>
            </a:r>
            <a:r>
              <a:rPr lang="en-US" sz="1200" i="1" u="sng" dirty="0" err="1">
                <a:solidFill>
                  <a:srgbClr val="6F2927"/>
                </a:solidFill>
                <a:latin typeface="+mn-lt"/>
              </a:rPr>
              <a:t>sarcini</a:t>
            </a:r>
            <a:r>
              <a:rPr lang="en-US" sz="1200" i="1" u="sng" dirty="0">
                <a:solidFill>
                  <a:srgbClr val="6F2927"/>
                </a:solidFill>
                <a:latin typeface="+mn-lt"/>
              </a:rPr>
              <a:t> care</a:t>
            </a:r>
            <a:r>
              <a:rPr lang="en-US" sz="1200" i="1" dirty="0">
                <a:solidFill>
                  <a:srgbClr val="6F2927"/>
                </a:solidFill>
                <a:latin typeface="+mn-lt"/>
              </a:rPr>
              <a:t>, </a:t>
            </a:r>
            <a:r>
              <a:rPr lang="en-US" sz="1200" i="1" dirty="0" err="1">
                <a:solidFill>
                  <a:srgbClr val="6F2927"/>
                </a:solidFill>
                <a:latin typeface="+mn-lt"/>
              </a:rPr>
              <a:t>potrivit</a:t>
            </a:r>
            <a:r>
              <a:rPr lang="en-US" sz="1200" i="1" dirty="0">
                <a:solidFill>
                  <a:srgbClr val="6F2927"/>
                </a:solidFill>
                <a:latin typeface="+mn-lt"/>
              </a:rPr>
              <a:t> </a:t>
            </a:r>
            <a:r>
              <a:rPr lang="en-US" sz="1200" i="1" dirty="0" err="1">
                <a:solidFill>
                  <a:srgbClr val="6F2927"/>
                </a:solidFill>
                <a:latin typeface="+mn-lt"/>
              </a:rPr>
              <a:t>legii</a:t>
            </a:r>
            <a:r>
              <a:rPr lang="en-US" sz="1200" i="1" dirty="0">
                <a:solidFill>
                  <a:srgbClr val="6F2927"/>
                </a:solidFill>
                <a:latin typeface="+mn-lt"/>
              </a:rPr>
              <a:t> </a:t>
            </a:r>
            <a:r>
              <a:rPr lang="en-US" sz="1200" i="1" dirty="0" err="1">
                <a:solidFill>
                  <a:srgbClr val="6F2927"/>
                </a:solidFill>
                <a:latin typeface="+mn-lt"/>
              </a:rPr>
              <a:t>sau</a:t>
            </a:r>
            <a:r>
              <a:rPr lang="en-US" sz="1200" i="1" dirty="0">
                <a:solidFill>
                  <a:srgbClr val="6F2927"/>
                </a:solidFill>
                <a:latin typeface="+mn-lt"/>
              </a:rPr>
              <a:t> </a:t>
            </a:r>
            <a:r>
              <a:rPr lang="en-US" sz="1200" i="1" dirty="0" err="1">
                <a:solidFill>
                  <a:srgbClr val="6F2927"/>
                </a:solidFill>
                <a:latin typeface="+mn-lt"/>
              </a:rPr>
              <a:t>obiceiului</a:t>
            </a:r>
            <a:r>
              <a:rPr lang="en-US" sz="1200" i="1" dirty="0">
                <a:solidFill>
                  <a:srgbClr val="6F2927"/>
                </a:solidFill>
                <a:latin typeface="+mn-lt"/>
              </a:rPr>
              <a:t>, </a:t>
            </a:r>
            <a:r>
              <a:rPr lang="en-US" sz="1200" i="1" u="sng" dirty="0" err="1">
                <a:solidFill>
                  <a:srgbClr val="6F2927"/>
                </a:solidFill>
                <a:latin typeface="+mn-lt"/>
              </a:rPr>
              <a:t>revin</a:t>
            </a:r>
            <a:r>
              <a:rPr lang="en-US" sz="1200" i="1" u="sng" dirty="0">
                <a:solidFill>
                  <a:srgbClr val="6F2927"/>
                </a:solidFill>
                <a:latin typeface="+mn-lt"/>
              </a:rPr>
              <a:t> </a:t>
            </a:r>
            <a:r>
              <a:rPr lang="en-US" sz="1200" i="1" u="sng" dirty="0" err="1">
                <a:solidFill>
                  <a:srgbClr val="6F2927"/>
                </a:solidFill>
                <a:latin typeface="+mn-lt"/>
              </a:rPr>
              <a:t>proprietarului</a:t>
            </a:r>
            <a:endParaRPr kumimoji="0" lang="en-US" sz="1200" i="0" u="sng" strike="noStrike" kern="1200" cap="none" spc="0" normalizeH="0" baseline="0" noProof="0" dirty="0">
              <a:ln>
                <a:noFill/>
              </a:ln>
              <a:solidFill>
                <a:srgbClr val="6F2927"/>
              </a:solidFill>
              <a:effectLst/>
              <a:uLnTx/>
              <a:uFillTx/>
              <a:latin typeface="+mn-lt"/>
              <a:ea typeface="+mn-ea"/>
              <a:cs typeface="+mn-cs"/>
            </a:endParaRPr>
          </a:p>
        </p:txBody>
      </p:sp>
      <p:cxnSp>
        <p:nvCxnSpPr>
          <p:cNvPr id="9" name="Straight Connector 8"/>
          <p:cNvCxnSpPr/>
          <p:nvPr/>
        </p:nvCxnSpPr>
        <p:spPr>
          <a:xfrm rot="16200000" flipH="1">
            <a:off x="3959917" y="3537014"/>
            <a:ext cx="5544766" cy="1"/>
          </a:xfrm>
          <a:prstGeom prst="line">
            <a:avLst/>
          </a:prstGeom>
          <a:ln w="15875">
            <a:solidFill>
              <a:srgbClr val="6F2927"/>
            </a:solidFill>
            <a:miter lim="800000"/>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1080782" y="3537013"/>
            <a:ext cx="5544766" cy="1"/>
          </a:xfrm>
          <a:prstGeom prst="line">
            <a:avLst/>
          </a:prstGeom>
          <a:ln w="15875">
            <a:solidFill>
              <a:srgbClr val="6F2927"/>
            </a:solidFill>
            <a:miter lim="800000"/>
          </a:ln>
        </p:spPr>
        <p:style>
          <a:lnRef idx="1">
            <a:schemeClr val="accent1"/>
          </a:lnRef>
          <a:fillRef idx="0">
            <a:schemeClr val="accent1"/>
          </a:fillRef>
          <a:effectRef idx="0">
            <a:schemeClr val="accent1"/>
          </a:effectRef>
          <a:fontRef idx="minor">
            <a:schemeClr val="tx1"/>
          </a:fontRef>
        </p:style>
      </p:cxnSp>
      <p:sp>
        <p:nvSpPr>
          <p:cNvPr id="13" name="Content Placeholder 2"/>
          <p:cNvSpPr txBox="1">
            <a:spLocks/>
          </p:cNvSpPr>
          <p:nvPr/>
        </p:nvSpPr>
        <p:spPr bwMode="auto">
          <a:xfrm>
            <a:off x="323408" y="1196690"/>
            <a:ext cx="1368192" cy="10081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spcBef>
                <a:spcPct val="20000"/>
              </a:spcBef>
            </a:pPr>
            <a:r>
              <a:rPr lang="en-US" sz="1200" dirty="0" err="1">
                <a:solidFill>
                  <a:srgbClr val="6F2927"/>
                </a:solidFill>
                <a:latin typeface="+mn-lt"/>
                <a:cs typeface="+mn-cs"/>
              </a:rPr>
              <a:t>Drepturile</a:t>
            </a:r>
            <a:r>
              <a:rPr lang="en-US" sz="1200" dirty="0">
                <a:solidFill>
                  <a:srgbClr val="6F2927"/>
                </a:solidFill>
                <a:latin typeface="+mn-lt"/>
                <a:cs typeface="+mn-cs"/>
              </a:rPr>
              <a:t>, </a:t>
            </a:r>
            <a:r>
              <a:rPr lang="ro-RO" sz="1200" dirty="0">
                <a:solidFill>
                  <a:srgbClr val="6F2927"/>
                </a:solidFill>
                <a:latin typeface="+mn-lt"/>
                <a:cs typeface="+mn-cs"/>
              </a:rPr>
              <a:t> </a:t>
            </a:r>
          </a:p>
          <a:p>
            <a:pPr marL="342900" lvl="0" indent="-342900">
              <a:spcBef>
                <a:spcPct val="20000"/>
              </a:spcBef>
            </a:pPr>
            <a:r>
              <a:rPr lang="en-US" sz="1200" dirty="0" err="1">
                <a:solidFill>
                  <a:srgbClr val="6F2927"/>
                </a:solidFill>
                <a:latin typeface="+mn-lt"/>
                <a:cs typeface="+mn-cs"/>
              </a:rPr>
              <a:t>libertăţile</a:t>
            </a:r>
            <a:r>
              <a:rPr lang="en-US" sz="1200" dirty="0">
                <a:solidFill>
                  <a:srgbClr val="6F2927"/>
                </a:solidFill>
                <a:latin typeface="+mn-lt"/>
                <a:cs typeface="+mn-cs"/>
              </a:rPr>
              <a:t> </a:t>
            </a:r>
            <a:r>
              <a:rPr lang="en-US" sz="1200" dirty="0" err="1">
                <a:solidFill>
                  <a:srgbClr val="6F2927"/>
                </a:solidFill>
                <a:latin typeface="+mn-lt"/>
                <a:cs typeface="+mn-cs"/>
              </a:rPr>
              <a:t>şi</a:t>
            </a:r>
            <a:r>
              <a:rPr lang="en-US" sz="1200" dirty="0">
                <a:solidFill>
                  <a:srgbClr val="6F2927"/>
                </a:solidFill>
                <a:latin typeface="+mn-lt"/>
                <a:cs typeface="+mn-cs"/>
              </a:rPr>
              <a:t> </a:t>
            </a:r>
            <a:endParaRPr lang="ro-RO" sz="1200" dirty="0">
              <a:solidFill>
                <a:srgbClr val="6F2927"/>
              </a:solidFill>
              <a:latin typeface="+mn-lt"/>
              <a:cs typeface="+mn-cs"/>
            </a:endParaRPr>
          </a:p>
          <a:p>
            <a:pPr marL="342900" lvl="0" indent="-342900">
              <a:spcBef>
                <a:spcPct val="20000"/>
              </a:spcBef>
            </a:pPr>
            <a:r>
              <a:rPr lang="en-US" sz="1200" dirty="0" err="1">
                <a:solidFill>
                  <a:srgbClr val="6F2927"/>
                </a:solidFill>
                <a:latin typeface="+mn-lt"/>
                <a:cs typeface="+mn-cs"/>
              </a:rPr>
              <a:t>îndatoririle</a:t>
            </a:r>
            <a:r>
              <a:rPr lang="en-US" sz="1200" dirty="0">
                <a:solidFill>
                  <a:srgbClr val="6F2927"/>
                </a:solidFill>
                <a:latin typeface="+mn-lt"/>
                <a:cs typeface="+mn-cs"/>
              </a:rPr>
              <a:t> </a:t>
            </a:r>
            <a:endParaRPr lang="ro-RO" sz="1200" dirty="0">
              <a:solidFill>
                <a:srgbClr val="6F2927"/>
              </a:solidFill>
              <a:latin typeface="+mn-lt"/>
              <a:cs typeface="+mn-cs"/>
            </a:endParaRPr>
          </a:p>
          <a:p>
            <a:pPr marL="342900" lvl="0" indent="-342900">
              <a:spcBef>
                <a:spcPct val="20000"/>
              </a:spcBef>
            </a:pPr>
            <a:r>
              <a:rPr lang="en-US" sz="1200" dirty="0" err="1">
                <a:solidFill>
                  <a:srgbClr val="6F2927"/>
                </a:solidFill>
                <a:latin typeface="+mn-lt"/>
                <a:cs typeface="+mn-cs"/>
              </a:rPr>
              <a:t>fundamentale</a:t>
            </a:r>
            <a:endParaRPr lang="en-US" sz="1200" dirty="0">
              <a:solidFill>
                <a:srgbClr val="6F2927"/>
              </a:solidFill>
              <a:latin typeface="+mn-lt"/>
              <a:cs typeface="+mn-cs"/>
            </a:endParaRPr>
          </a:p>
        </p:txBody>
      </p:sp>
      <p:sp>
        <p:nvSpPr>
          <p:cNvPr id="15" name="Content Placeholder 2"/>
          <p:cNvSpPr txBox="1">
            <a:spLocks/>
          </p:cNvSpPr>
          <p:nvPr/>
        </p:nvSpPr>
        <p:spPr bwMode="auto">
          <a:xfrm>
            <a:off x="323408" y="2276840"/>
            <a:ext cx="1368192" cy="5040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Bef>
                <a:spcPct val="20000"/>
              </a:spcBef>
            </a:pPr>
            <a:r>
              <a:rPr lang="ro-RO" sz="1200" dirty="0">
                <a:solidFill>
                  <a:srgbClr val="6F2927"/>
                </a:solidFill>
                <a:latin typeface="+mn-lt"/>
                <a:cs typeface="+mn-cs"/>
              </a:rPr>
              <a:t>Autoritățile publice</a:t>
            </a:r>
            <a:endParaRPr lang="en-US" sz="1200" dirty="0">
              <a:solidFill>
                <a:srgbClr val="6F2927"/>
              </a:solidFill>
              <a:latin typeface="+mn-lt"/>
              <a:cs typeface="+mn-cs"/>
            </a:endParaRPr>
          </a:p>
        </p:txBody>
      </p:sp>
      <p:sp>
        <p:nvSpPr>
          <p:cNvPr id="16" name="Content Placeholder 2"/>
          <p:cNvSpPr txBox="1">
            <a:spLocks/>
          </p:cNvSpPr>
          <p:nvPr/>
        </p:nvSpPr>
        <p:spPr bwMode="auto">
          <a:xfrm>
            <a:off x="323410" y="2924930"/>
            <a:ext cx="1368192" cy="5040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Bef>
                <a:spcPct val="20000"/>
              </a:spcBef>
            </a:pPr>
            <a:r>
              <a:rPr lang="en-US" sz="1200" dirty="0" err="1">
                <a:solidFill>
                  <a:srgbClr val="6F2927"/>
                </a:solidFill>
                <a:latin typeface="+mn-lt"/>
                <a:cs typeface="+mn-cs"/>
              </a:rPr>
              <a:t>Economia</a:t>
            </a:r>
            <a:r>
              <a:rPr lang="en-US" sz="1200" dirty="0">
                <a:solidFill>
                  <a:srgbClr val="6F2927"/>
                </a:solidFill>
                <a:latin typeface="+mn-lt"/>
                <a:cs typeface="+mn-cs"/>
              </a:rPr>
              <a:t> </a:t>
            </a:r>
            <a:r>
              <a:rPr lang="en-US" sz="1200" dirty="0" err="1">
                <a:solidFill>
                  <a:srgbClr val="6F2927"/>
                </a:solidFill>
                <a:latin typeface="+mn-lt"/>
                <a:cs typeface="+mn-cs"/>
              </a:rPr>
              <a:t>şi</a:t>
            </a:r>
            <a:r>
              <a:rPr lang="en-US" sz="1200" dirty="0">
                <a:solidFill>
                  <a:srgbClr val="6F2927"/>
                </a:solidFill>
                <a:latin typeface="+mn-lt"/>
                <a:cs typeface="+mn-cs"/>
              </a:rPr>
              <a:t> </a:t>
            </a:r>
            <a:r>
              <a:rPr lang="en-US" sz="1200" dirty="0" err="1">
                <a:solidFill>
                  <a:srgbClr val="6F2927"/>
                </a:solidFill>
                <a:latin typeface="+mn-lt"/>
                <a:cs typeface="+mn-cs"/>
              </a:rPr>
              <a:t>finanţele</a:t>
            </a:r>
            <a:r>
              <a:rPr lang="en-US" sz="1200" dirty="0">
                <a:solidFill>
                  <a:srgbClr val="6F2927"/>
                </a:solidFill>
                <a:latin typeface="+mn-lt"/>
                <a:cs typeface="+mn-cs"/>
              </a:rPr>
              <a:t> </a:t>
            </a:r>
            <a:r>
              <a:rPr lang="en-US" sz="1200" dirty="0" err="1">
                <a:solidFill>
                  <a:srgbClr val="6F2927"/>
                </a:solidFill>
                <a:latin typeface="+mn-lt"/>
                <a:cs typeface="+mn-cs"/>
              </a:rPr>
              <a:t>publice</a:t>
            </a:r>
            <a:endParaRPr lang="en-US" sz="1200" dirty="0">
              <a:solidFill>
                <a:srgbClr val="6F2927"/>
              </a:solidFill>
              <a:latin typeface="+mn-lt"/>
              <a:cs typeface="+mn-cs"/>
            </a:endParaRPr>
          </a:p>
        </p:txBody>
      </p:sp>
      <p:sp>
        <p:nvSpPr>
          <p:cNvPr id="17" name="Content Placeholder 2"/>
          <p:cNvSpPr txBox="1">
            <a:spLocks/>
          </p:cNvSpPr>
          <p:nvPr/>
        </p:nvSpPr>
        <p:spPr bwMode="auto">
          <a:xfrm>
            <a:off x="323410" y="3573020"/>
            <a:ext cx="1368192" cy="5040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Bef>
                <a:spcPct val="20000"/>
              </a:spcBef>
            </a:pPr>
            <a:r>
              <a:rPr lang="en-US" sz="1200" dirty="0" err="1">
                <a:solidFill>
                  <a:srgbClr val="6F2927"/>
                </a:solidFill>
                <a:latin typeface="+mn-lt"/>
                <a:cs typeface="+mn-cs"/>
              </a:rPr>
              <a:t>Curtea</a:t>
            </a:r>
            <a:r>
              <a:rPr lang="en-US" sz="1200" dirty="0">
                <a:solidFill>
                  <a:srgbClr val="6F2927"/>
                </a:solidFill>
                <a:latin typeface="+mn-lt"/>
                <a:cs typeface="+mn-cs"/>
              </a:rPr>
              <a:t> </a:t>
            </a:r>
            <a:r>
              <a:rPr lang="en-US" sz="1200" dirty="0" err="1">
                <a:solidFill>
                  <a:srgbClr val="6F2927"/>
                </a:solidFill>
                <a:latin typeface="+mn-lt"/>
                <a:cs typeface="+mn-cs"/>
              </a:rPr>
              <a:t>Constituţională</a:t>
            </a:r>
            <a:endParaRPr lang="en-US" sz="1200" dirty="0">
              <a:solidFill>
                <a:srgbClr val="6F2927"/>
              </a:solidFill>
              <a:latin typeface="+mn-lt"/>
              <a:cs typeface="+mn-cs"/>
            </a:endParaRPr>
          </a:p>
        </p:txBody>
      </p:sp>
      <p:sp>
        <p:nvSpPr>
          <p:cNvPr id="18" name="Content Placeholder 2"/>
          <p:cNvSpPr txBox="1">
            <a:spLocks/>
          </p:cNvSpPr>
          <p:nvPr/>
        </p:nvSpPr>
        <p:spPr bwMode="auto">
          <a:xfrm>
            <a:off x="323410" y="4221110"/>
            <a:ext cx="1368192" cy="5040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Bef>
                <a:spcPct val="20000"/>
              </a:spcBef>
            </a:pPr>
            <a:r>
              <a:rPr lang="en-US" sz="1200" dirty="0" err="1">
                <a:solidFill>
                  <a:srgbClr val="6F2927"/>
                </a:solidFill>
                <a:latin typeface="+mn-lt"/>
                <a:cs typeface="+mn-cs"/>
              </a:rPr>
              <a:t>Integrarea</a:t>
            </a:r>
            <a:r>
              <a:rPr lang="en-US" sz="1200" dirty="0">
                <a:solidFill>
                  <a:srgbClr val="6F2927"/>
                </a:solidFill>
                <a:latin typeface="+mn-lt"/>
                <a:cs typeface="+mn-cs"/>
              </a:rPr>
              <a:t> </a:t>
            </a:r>
            <a:r>
              <a:rPr lang="en-US" sz="1200" dirty="0" err="1">
                <a:solidFill>
                  <a:srgbClr val="6F2927"/>
                </a:solidFill>
                <a:latin typeface="+mn-lt"/>
                <a:cs typeface="+mn-cs"/>
              </a:rPr>
              <a:t>euroatlantică</a:t>
            </a:r>
            <a:endParaRPr lang="en-US" sz="1200" dirty="0">
              <a:solidFill>
                <a:srgbClr val="6F2927"/>
              </a:solidFill>
              <a:latin typeface="+mn-lt"/>
              <a:cs typeface="+mn-cs"/>
            </a:endParaRPr>
          </a:p>
        </p:txBody>
      </p:sp>
      <p:sp>
        <p:nvSpPr>
          <p:cNvPr id="19" name="Content Placeholder 2"/>
          <p:cNvSpPr txBox="1">
            <a:spLocks/>
          </p:cNvSpPr>
          <p:nvPr/>
        </p:nvSpPr>
        <p:spPr bwMode="auto">
          <a:xfrm>
            <a:off x="323410" y="4869200"/>
            <a:ext cx="1368192" cy="5040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Bef>
                <a:spcPct val="20000"/>
              </a:spcBef>
            </a:pPr>
            <a:r>
              <a:rPr lang="en-US" sz="1200" dirty="0" err="1">
                <a:solidFill>
                  <a:srgbClr val="6F2927"/>
                </a:solidFill>
                <a:latin typeface="+mn-lt"/>
              </a:rPr>
              <a:t>Revizuirea</a:t>
            </a:r>
            <a:r>
              <a:rPr lang="en-US" sz="1200" dirty="0">
                <a:solidFill>
                  <a:srgbClr val="6F2927"/>
                </a:solidFill>
                <a:latin typeface="+mn-lt"/>
              </a:rPr>
              <a:t> </a:t>
            </a:r>
            <a:r>
              <a:rPr lang="en-US" sz="1200" dirty="0" err="1">
                <a:solidFill>
                  <a:srgbClr val="6F2927"/>
                </a:solidFill>
                <a:latin typeface="+mn-lt"/>
              </a:rPr>
              <a:t>Constituţiei</a:t>
            </a:r>
            <a:endParaRPr lang="en-US" sz="1200" dirty="0">
              <a:solidFill>
                <a:srgbClr val="6F2927"/>
              </a:solidFill>
              <a:latin typeface="+mn-lt"/>
              <a:cs typeface="+mn-cs"/>
            </a:endParaRPr>
          </a:p>
        </p:txBody>
      </p:sp>
      <p:sp>
        <p:nvSpPr>
          <p:cNvPr id="20" name="Content Placeholder 2"/>
          <p:cNvSpPr txBox="1">
            <a:spLocks/>
          </p:cNvSpPr>
          <p:nvPr/>
        </p:nvSpPr>
        <p:spPr bwMode="auto">
          <a:xfrm>
            <a:off x="323410" y="5589300"/>
            <a:ext cx="1368192" cy="5040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Bef>
                <a:spcPct val="20000"/>
              </a:spcBef>
            </a:pPr>
            <a:r>
              <a:rPr lang="en-US" sz="1200" dirty="0" err="1">
                <a:solidFill>
                  <a:srgbClr val="6F2927"/>
                </a:solidFill>
                <a:latin typeface="+mn-lt"/>
              </a:rPr>
              <a:t>Dispoziţii</a:t>
            </a:r>
            <a:r>
              <a:rPr lang="en-US" sz="1200" dirty="0">
                <a:solidFill>
                  <a:srgbClr val="6F2927"/>
                </a:solidFill>
                <a:latin typeface="+mn-lt"/>
              </a:rPr>
              <a:t> finale </a:t>
            </a:r>
            <a:endParaRPr lang="ro-RO" sz="1200" dirty="0">
              <a:solidFill>
                <a:srgbClr val="6F2927"/>
              </a:solidFill>
              <a:latin typeface="+mn-lt"/>
            </a:endParaRPr>
          </a:p>
          <a:p>
            <a:pPr lvl="0">
              <a:spcBef>
                <a:spcPct val="20000"/>
              </a:spcBef>
            </a:pPr>
            <a:r>
              <a:rPr lang="en-US" sz="1200" dirty="0" err="1">
                <a:solidFill>
                  <a:srgbClr val="6F2927"/>
                </a:solidFill>
                <a:latin typeface="+mn-lt"/>
              </a:rPr>
              <a:t>şi</a:t>
            </a:r>
            <a:r>
              <a:rPr lang="en-US" sz="1200" dirty="0">
                <a:solidFill>
                  <a:srgbClr val="6F2927"/>
                </a:solidFill>
                <a:latin typeface="+mn-lt"/>
              </a:rPr>
              <a:t> </a:t>
            </a:r>
            <a:r>
              <a:rPr lang="en-US" sz="1200" dirty="0" err="1">
                <a:solidFill>
                  <a:srgbClr val="6F2927"/>
                </a:solidFill>
                <a:latin typeface="+mn-lt"/>
              </a:rPr>
              <a:t>tranzitorii</a:t>
            </a:r>
            <a:endParaRPr lang="en-US" sz="1200" dirty="0">
              <a:solidFill>
                <a:srgbClr val="6F2927"/>
              </a:solidFill>
              <a:latin typeface="+mn-lt"/>
            </a:endParaRPr>
          </a:p>
        </p:txBody>
      </p:sp>
      <p:sp>
        <p:nvSpPr>
          <p:cNvPr id="28" name="Content Placeholder 2"/>
          <p:cNvSpPr txBox="1">
            <a:spLocks/>
          </p:cNvSpPr>
          <p:nvPr/>
        </p:nvSpPr>
        <p:spPr bwMode="auto">
          <a:xfrm>
            <a:off x="6732302" y="2420860"/>
            <a:ext cx="2160300" cy="34564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r">
              <a:spcBef>
                <a:spcPct val="20000"/>
              </a:spcBef>
            </a:pPr>
            <a:r>
              <a:rPr lang="en-US" sz="1200" dirty="0" err="1">
                <a:solidFill>
                  <a:srgbClr val="6F2927"/>
                </a:solidFill>
                <a:latin typeface="+mn-lt"/>
              </a:rPr>
              <a:t>Titlul</a:t>
            </a:r>
            <a:r>
              <a:rPr lang="en-US" sz="1200" dirty="0">
                <a:solidFill>
                  <a:srgbClr val="6F2927"/>
                </a:solidFill>
                <a:latin typeface="+mn-lt"/>
              </a:rPr>
              <a:t> </a:t>
            </a:r>
            <a:r>
              <a:rPr lang="ro-RO" sz="1200" dirty="0">
                <a:solidFill>
                  <a:srgbClr val="6F2927"/>
                </a:solidFill>
                <a:latin typeface="+mn-lt"/>
              </a:rPr>
              <a:t>III</a:t>
            </a:r>
            <a:r>
              <a:rPr lang="en-US" sz="1200" dirty="0">
                <a:solidFill>
                  <a:srgbClr val="6F2927"/>
                </a:solidFill>
                <a:latin typeface="+mn-lt"/>
              </a:rPr>
              <a:t> </a:t>
            </a:r>
            <a:r>
              <a:rPr lang="ro-RO" sz="1200" dirty="0">
                <a:solidFill>
                  <a:srgbClr val="6F2927"/>
                </a:solidFill>
                <a:latin typeface="+mn-lt"/>
              </a:rPr>
              <a:t>sec</a:t>
            </a:r>
            <a:r>
              <a:rPr lang="en-US" sz="1200" dirty="0">
                <a:solidFill>
                  <a:srgbClr val="6F2927"/>
                </a:solidFill>
                <a:latin typeface="+mn-lt"/>
              </a:rPr>
              <a:t> </a:t>
            </a:r>
            <a:r>
              <a:rPr lang="ro-RO" sz="1200" dirty="0">
                <a:solidFill>
                  <a:srgbClr val="6F2927"/>
                </a:solidFill>
                <a:latin typeface="+mn-lt"/>
              </a:rPr>
              <a:t>II</a:t>
            </a:r>
            <a:r>
              <a:rPr lang="en-US" sz="1200" dirty="0">
                <a:solidFill>
                  <a:srgbClr val="6F2927"/>
                </a:solidFill>
                <a:latin typeface="+mn-lt"/>
              </a:rPr>
              <a:t>I art.</a:t>
            </a:r>
            <a:r>
              <a:rPr lang="ro-RO" sz="1200" dirty="0">
                <a:solidFill>
                  <a:srgbClr val="6F2927"/>
                </a:solidFill>
                <a:latin typeface="+mn-lt"/>
              </a:rPr>
              <a:t>73:</a:t>
            </a:r>
          </a:p>
          <a:p>
            <a:pPr lvl="0" algn="r">
              <a:spcBef>
                <a:spcPct val="20000"/>
              </a:spcBef>
            </a:pPr>
            <a:r>
              <a:rPr lang="ro-RO" sz="1200" i="1" dirty="0">
                <a:solidFill>
                  <a:srgbClr val="6F2927"/>
                </a:solidFill>
                <a:latin typeface="+mn-lt"/>
              </a:rPr>
              <a:t>Categorii de legi:</a:t>
            </a:r>
          </a:p>
          <a:p>
            <a:pPr algn="r"/>
            <a:r>
              <a:rPr lang="en-US" sz="1200" i="1" dirty="0">
                <a:solidFill>
                  <a:srgbClr val="6F2927"/>
                </a:solidFill>
                <a:latin typeface="+mn-lt"/>
              </a:rPr>
              <a:t>(1) </a:t>
            </a:r>
            <a:r>
              <a:rPr lang="en-US" sz="1200" i="1" dirty="0" err="1">
                <a:solidFill>
                  <a:srgbClr val="6F2927"/>
                </a:solidFill>
                <a:latin typeface="+mn-lt"/>
              </a:rPr>
              <a:t>Parlamentul</a:t>
            </a:r>
            <a:r>
              <a:rPr lang="en-US" sz="1200" i="1" dirty="0">
                <a:solidFill>
                  <a:srgbClr val="6F2927"/>
                </a:solidFill>
                <a:latin typeface="+mn-lt"/>
              </a:rPr>
              <a:t> </a:t>
            </a:r>
            <a:r>
              <a:rPr lang="en-US" sz="1200" i="1" dirty="0" err="1">
                <a:solidFill>
                  <a:srgbClr val="6F2927"/>
                </a:solidFill>
                <a:latin typeface="+mn-lt"/>
              </a:rPr>
              <a:t>adoptă</a:t>
            </a:r>
            <a:r>
              <a:rPr lang="en-US" sz="1200" i="1" dirty="0">
                <a:solidFill>
                  <a:srgbClr val="6F2927"/>
                </a:solidFill>
                <a:latin typeface="+mn-lt"/>
              </a:rPr>
              <a:t> </a:t>
            </a:r>
            <a:r>
              <a:rPr lang="en-US" sz="1200" i="1" dirty="0" err="1">
                <a:solidFill>
                  <a:srgbClr val="6F2927"/>
                </a:solidFill>
                <a:latin typeface="+mn-lt"/>
              </a:rPr>
              <a:t>legi</a:t>
            </a:r>
            <a:r>
              <a:rPr lang="en-US" sz="1200" i="1" dirty="0">
                <a:solidFill>
                  <a:srgbClr val="6F2927"/>
                </a:solidFill>
                <a:latin typeface="+mn-lt"/>
              </a:rPr>
              <a:t> </a:t>
            </a:r>
            <a:r>
              <a:rPr lang="en-US" sz="1200" i="1" dirty="0" err="1">
                <a:solidFill>
                  <a:srgbClr val="6F2927"/>
                </a:solidFill>
                <a:latin typeface="+mn-lt"/>
              </a:rPr>
              <a:t>constituţionale</a:t>
            </a:r>
            <a:r>
              <a:rPr lang="en-US" sz="1200" i="1" dirty="0">
                <a:solidFill>
                  <a:srgbClr val="6F2927"/>
                </a:solidFill>
                <a:latin typeface="+mn-lt"/>
              </a:rPr>
              <a:t>, </a:t>
            </a:r>
            <a:r>
              <a:rPr lang="en-US" sz="1200" i="1" u="sng" dirty="0" err="1">
                <a:solidFill>
                  <a:srgbClr val="6F2927"/>
                </a:solidFill>
                <a:latin typeface="+mn-lt"/>
              </a:rPr>
              <a:t>legi</a:t>
            </a:r>
            <a:r>
              <a:rPr lang="en-US" sz="1200" i="1" u="sng" dirty="0">
                <a:solidFill>
                  <a:srgbClr val="6F2927"/>
                </a:solidFill>
                <a:latin typeface="+mn-lt"/>
              </a:rPr>
              <a:t> </a:t>
            </a:r>
            <a:r>
              <a:rPr lang="en-US" sz="1200" i="1" u="sng" dirty="0" err="1">
                <a:solidFill>
                  <a:srgbClr val="6F2927"/>
                </a:solidFill>
                <a:latin typeface="+mn-lt"/>
              </a:rPr>
              <a:t>organice</a:t>
            </a:r>
            <a:r>
              <a:rPr lang="en-US" sz="1200" i="1" u="sng" dirty="0">
                <a:solidFill>
                  <a:srgbClr val="6F2927"/>
                </a:solidFill>
                <a:latin typeface="+mn-lt"/>
              </a:rPr>
              <a:t> </a:t>
            </a:r>
            <a:r>
              <a:rPr lang="en-US" sz="1200" i="1" u="sng" dirty="0" err="1">
                <a:solidFill>
                  <a:srgbClr val="6F2927"/>
                </a:solidFill>
                <a:latin typeface="+mn-lt"/>
              </a:rPr>
              <a:t>şi</a:t>
            </a:r>
            <a:r>
              <a:rPr lang="en-US" sz="1200" i="1" u="sng" dirty="0">
                <a:solidFill>
                  <a:srgbClr val="6F2927"/>
                </a:solidFill>
                <a:latin typeface="+mn-lt"/>
              </a:rPr>
              <a:t> </a:t>
            </a:r>
            <a:r>
              <a:rPr lang="en-US" sz="1200" i="1" u="sng" dirty="0" err="1">
                <a:solidFill>
                  <a:srgbClr val="6F2927"/>
                </a:solidFill>
                <a:latin typeface="+mn-lt"/>
              </a:rPr>
              <a:t>legi</a:t>
            </a:r>
            <a:r>
              <a:rPr lang="en-US" sz="1200" i="1" u="sng" dirty="0">
                <a:solidFill>
                  <a:srgbClr val="6F2927"/>
                </a:solidFill>
                <a:latin typeface="+mn-lt"/>
              </a:rPr>
              <a:t> </a:t>
            </a:r>
            <a:r>
              <a:rPr lang="en-US" sz="1200" i="1" u="sng" dirty="0" err="1">
                <a:solidFill>
                  <a:srgbClr val="6F2927"/>
                </a:solidFill>
                <a:latin typeface="+mn-lt"/>
              </a:rPr>
              <a:t>ordinare</a:t>
            </a:r>
            <a:r>
              <a:rPr lang="en-US" sz="1200" i="1" dirty="0">
                <a:solidFill>
                  <a:srgbClr val="6F2927"/>
                </a:solidFill>
                <a:latin typeface="+mn-lt"/>
              </a:rPr>
              <a:t>.</a:t>
            </a:r>
          </a:p>
          <a:p>
            <a:pPr algn="r"/>
            <a:r>
              <a:rPr lang="en-US" sz="1200" i="1" dirty="0">
                <a:solidFill>
                  <a:srgbClr val="6F2927"/>
                </a:solidFill>
                <a:latin typeface="+mn-lt"/>
              </a:rPr>
              <a:t>    (2) </a:t>
            </a:r>
            <a:r>
              <a:rPr lang="en-US" sz="1200" i="1" dirty="0" err="1">
                <a:solidFill>
                  <a:srgbClr val="6F2927"/>
                </a:solidFill>
                <a:latin typeface="+mn-lt"/>
              </a:rPr>
              <a:t>Legile</a:t>
            </a:r>
            <a:r>
              <a:rPr lang="en-US" sz="1200" i="1" dirty="0">
                <a:solidFill>
                  <a:srgbClr val="6F2927"/>
                </a:solidFill>
                <a:latin typeface="+mn-lt"/>
              </a:rPr>
              <a:t> </a:t>
            </a:r>
            <a:r>
              <a:rPr lang="en-US" sz="1200" i="1" dirty="0" err="1">
                <a:solidFill>
                  <a:srgbClr val="6F2927"/>
                </a:solidFill>
                <a:latin typeface="+mn-lt"/>
              </a:rPr>
              <a:t>constituţionale</a:t>
            </a:r>
            <a:r>
              <a:rPr lang="en-US" sz="1200" i="1" dirty="0">
                <a:solidFill>
                  <a:srgbClr val="6F2927"/>
                </a:solidFill>
                <a:latin typeface="+mn-lt"/>
              </a:rPr>
              <a:t> </a:t>
            </a:r>
            <a:r>
              <a:rPr lang="en-US" sz="1200" i="1" dirty="0" err="1">
                <a:solidFill>
                  <a:srgbClr val="6F2927"/>
                </a:solidFill>
                <a:latin typeface="+mn-lt"/>
              </a:rPr>
              <a:t>sunt</a:t>
            </a:r>
            <a:r>
              <a:rPr lang="en-US" sz="1200" i="1" dirty="0">
                <a:solidFill>
                  <a:srgbClr val="6F2927"/>
                </a:solidFill>
                <a:latin typeface="+mn-lt"/>
              </a:rPr>
              <a:t> </a:t>
            </a:r>
            <a:r>
              <a:rPr lang="en-US" sz="1200" i="1" dirty="0" err="1">
                <a:solidFill>
                  <a:srgbClr val="6F2927"/>
                </a:solidFill>
                <a:latin typeface="+mn-lt"/>
              </a:rPr>
              <a:t>cele</a:t>
            </a:r>
            <a:r>
              <a:rPr lang="en-US" sz="1200" i="1" dirty="0">
                <a:solidFill>
                  <a:srgbClr val="6F2927"/>
                </a:solidFill>
                <a:latin typeface="+mn-lt"/>
              </a:rPr>
              <a:t> de </a:t>
            </a:r>
            <a:r>
              <a:rPr lang="en-US" sz="1200" i="1" dirty="0" err="1">
                <a:solidFill>
                  <a:srgbClr val="6F2927"/>
                </a:solidFill>
                <a:latin typeface="+mn-lt"/>
              </a:rPr>
              <a:t>revizuire</a:t>
            </a:r>
            <a:r>
              <a:rPr lang="en-US" sz="1200" i="1" dirty="0">
                <a:solidFill>
                  <a:srgbClr val="6F2927"/>
                </a:solidFill>
                <a:latin typeface="+mn-lt"/>
              </a:rPr>
              <a:t> a </a:t>
            </a:r>
            <a:r>
              <a:rPr lang="en-US" sz="1200" i="1" dirty="0" err="1">
                <a:solidFill>
                  <a:srgbClr val="6F2927"/>
                </a:solidFill>
                <a:latin typeface="+mn-lt"/>
              </a:rPr>
              <a:t>Constituţiei</a:t>
            </a:r>
            <a:r>
              <a:rPr lang="en-US" sz="1200" i="1" dirty="0">
                <a:solidFill>
                  <a:srgbClr val="6F2927"/>
                </a:solidFill>
                <a:latin typeface="+mn-lt"/>
              </a:rPr>
              <a:t>.</a:t>
            </a:r>
          </a:p>
          <a:p>
            <a:pPr algn="r"/>
            <a:r>
              <a:rPr lang="en-US" sz="1200" i="1" dirty="0">
                <a:solidFill>
                  <a:srgbClr val="6F2927"/>
                </a:solidFill>
                <a:latin typeface="+mn-lt"/>
              </a:rPr>
              <a:t>    (3) </a:t>
            </a:r>
            <a:r>
              <a:rPr lang="en-US" sz="1200" i="1" dirty="0" err="1">
                <a:solidFill>
                  <a:srgbClr val="6F2927"/>
                </a:solidFill>
                <a:latin typeface="+mn-lt"/>
              </a:rPr>
              <a:t>Prin</a:t>
            </a:r>
            <a:r>
              <a:rPr lang="en-US" sz="1200" i="1" dirty="0">
                <a:solidFill>
                  <a:srgbClr val="6F2927"/>
                </a:solidFill>
                <a:latin typeface="+mn-lt"/>
              </a:rPr>
              <a:t> </a:t>
            </a:r>
            <a:r>
              <a:rPr lang="en-US" sz="1200" i="1" dirty="0" err="1">
                <a:solidFill>
                  <a:srgbClr val="6F2927"/>
                </a:solidFill>
                <a:latin typeface="+mn-lt"/>
              </a:rPr>
              <a:t>lege</a:t>
            </a:r>
            <a:r>
              <a:rPr lang="en-US" sz="1200" i="1" dirty="0">
                <a:solidFill>
                  <a:srgbClr val="6F2927"/>
                </a:solidFill>
                <a:latin typeface="+mn-lt"/>
              </a:rPr>
              <a:t> </a:t>
            </a:r>
            <a:r>
              <a:rPr lang="en-US" sz="1200" i="1" dirty="0" err="1">
                <a:solidFill>
                  <a:srgbClr val="6F2927"/>
                </a:solidFill>
                <a:latin typeface="+mn-lt"/>
              </a:rPr>
              <a:t>organică</a:t>
            </a:r>
            <a:r>
              <a:rPr lang="en-US" sz="1200" i="1" dirty="0">
                <a:solidFill>
                  <a:srgbClr val="6F2927"/>
                </a:solidFill>
                <a:latin typeface="+mn-lt"/>
              </a:rPr>
              <a:t> se </a:t>
            </a:r>
            <a:r>
              <a:rPr lang="en-US" sz="1200" i="1" dirty="0" err="1">
                <a:solidFill>
                  <a:srgbClr val="6F2927"/>
                </a:solidFill>
                <a:latin typeface="+mn-lt"/>
              </a:rPr>
              <a:t>reglementează</a:t>
            </a:r>
            <a:r>
              <a:rPr lang="ro-RO" sz="1200" i="1" dirty="0">
                <a:solidFill>
                  <a:srgbClr val="6F2927"/>
                </a:solidFill>
                <a:latin typeface="+mn-lt"/>
              </a:rPr>
              <a:t>:</a:t>
            </a:r>
          </a:p>
          <a:p>
            <a:pPr algn="r"/>
            <a:r>
              <a:rPr lang="ro-RO" sz="1200" i="1" dirty="0">
                <a:solidFill>
                  <a:srgbClr val="6F2927"/>
                </a:solidFill>
                <a:latin typeface="+mn-lt"/>
              </a:rPr>
              <a:t>...</a:t>
            </a:r>
          </a:p>
          <a:p>
            <a:pPr algn="r"/>
            <a:r>
              <a:rPr lang="en-US" sz="1200" i="1" dirty="0">
                <a:solidFill>
                  <a:srgbClr val="6F2927"/>
                </a:solidFill>
                <a:latin typeface="+mn-lt"/>
              </a:rPr>
              <a:t>j) </a:t>
            </a:r>
            <a:r>
              <a:rPr lang="en-US" sz="1200" i="1" u="sng" dirty="0" err="1">
                <a:solidFill>
                  <a:srgbClr val="6F2927"/>
                </a:solidFill>
                <a:latin typeface="+mn-lt"/>
              </a:rPr>
              <a:t>statutul</a:t>
            </a:r>
            <a:r>
              <a:rPr lang="en-US" sz="1200" i="1" u="sng" dirty="0">
                <a:solidFill>
                  <a:srgbClr val="6F2927"/>
                </a:solidFill>
                <a:latin typeface="+mn-lt"/>
              </a:rPr>
              <a:t> </a:t>
            </a:r>
            <a:r>
              <a:rPr lang="en-US" sz="1200" i="1" u="sng" dirty="0" err="1">
                <a:solidFill>
                  <a:srgbClr val="6F2927"/>
                </a:solidFill>
                <a:latin typeface="+mn-lt"/>
              </a:rPr>
              <a:t>funcţionarilor</a:t>
            </a:r>
            <a:r>
              <a:rPr lang="en-US" sz="1200" i="1" u="sng" dirty="0">
                <a:solidFill>
                  <a:srgbClr val="6F2927"/>
                </a:solidFill>
                <a:latin typeface="+mn-lt"/>
              </a:rPr>
              <a:t> </a:t>
            </a:r>
            <a:r>
              <a:rPr lang="en-US" sz="1200" i="1" u="sng" dirty="0" err="1">
                <a:solidFill>
                  <a:srgbClr val="6F2927"/>
                </a:solidFill>
                <a:latin typeface="+mn-lt"/>
              </a:rPr>
              <a:t>publici</a:t>
            </a:r>
            <a:r>
              <a:rPr lang="en-US" sz="1200" i="1" dirty="0">
                <a:solidFill>
                  <a:srgbClr val="6F2927"/>
                </a:solidFill>
                <a:latin typeface="+mn-lt"/>
              </a:rPr>
              <a:t>;</a:t>
            </a:r>
          </a:p>
          <a:p>
            <a:pPr algn="r"/>
            <a:r>
              <a:rPr lang="en-US" sz="1200" i="1" dirty="0">
                <a:solidFill>
                  <a:srgbClr val="6F2927"/>
                </a:solidFill>
                <a:latin typeface="+mn-lt"/>
              </a:rPr>
              <a:t>    k) </a:t>
            </a:r>
            <a:r>
              <a:rPr lang="en-US" sz="1200" i="1" u="sng" dirty="0" err="1">
                <a:solidFill>
                  <a:srgbClr val="6F2927"/>
                </a:solidFill>
                <a:latin typeface="+mn-lt"/>
              </a:rPr>
              <a:t>contenciosul</a:t>
            </a:r>
            <a:r>
              <a:rPr lang="en-US" sz="1200" i="1" u="sng" dirty="0">
                <a:solidFill>
                  <a:srgbClr val="6F2927"/>
                </a:solidFill>
                <a:latin typeface="+mn-lt"/>
              </a:rPr>
              <a:t> </a:t>
            </a:r>
            <a:r>
              <a:rPr lang="en-US" sz="1200" i="1" u="sng" dirty="0" err="1">
                <a:solidFill>
                  <a:srgbClr val="6F2927"/>
                </a:solidFill>
                <a:latin typeface="+mn-lt"/>
              </a:rPr>
              <a:t>administrativ</a:t>
            </a:r>
            <a:r>
              <a:rPr lang="en-US" sz="1200" i="1" dirty="0">
                <a:solidFill>
                  <a:srgbClr val="6F2927"/>
                </a:solidFill>
                <a:latin typeface="+mn-lt"/>
              </a:rPr>
              <a:t>;</a:t>
            </a:r>
            <a:endParaRPr lang="ro-RO" sz="1200" i="1" dirty="0">
              <a:solidFill>
                <a:srgbClr val="6F2927"/>
              </a:solidFill>
              <a:latin typeface="+mn-lt"/>
            </a:endParaRPr>
          </a:p>
          <a:p>
            <a:pPr algn="r"/>
            <a:r>
              <a:rPr lang="ro-RO" sz="1200" i="1" dirty="0">
                <a:solidFill>
                  <a:srgbClr val="6F2927"/>
                </a:solidFill>
                <a:latin typeface="+mn-lt"/>
              </a:rPr>
              <a:t>...</a:t>
            </a:r>
          </a:p>
          <a:p>
            <a:pPr algn="r"/>
            <a:r>
              <a:rPr lang="en-US" sz="1200" i="1" dirty="0">
                <a:solidFill>
                  <a:srgbClr val="6F2927"/>
                </a:solidFill>
                <a:latin typeface="+mn-lt"/>
              </a:rPr>
              <a:t>o) </a:t>
            </a:r>
            <a:r>
              <a:rPr lang="en-US" sz="1200" i="1" u="sng" dirty="0" err="1">
                <a:solidFill>
                  <a:srgbClr val="6F2927"/>
                </a:solidFill>
                <a:latin typeface="+mn-lt"/>
              </a:rPr>
              <a:t>organizarea</a:t>
            </a:r>
            <a:r>
              <a:rPr lang="en-US" sz="1200" i="1" u="sng" dirty="0">
                <a:solidFill>
                  <a:srgbClr val="6F2927"/>
                </a:solidFill>
                <a:latin typeface="+mn-lt"/>
              </a:rPr>
              <a:t> </a:t>
            </a:r>
            <a:r>
              <a:rPr lang="en-US" sz="1200" i="1" u="sng" dirty="0" err="1">
                <a:solidFill>
                  <a:srgbClr val="6F2927"/>
                </a:solidFill>
                <a:latin typeface="+mn-lt"/>
              </a:rPr>
              <a:t>administraţiei</a:t>
            </a:r>
            <a:r>
              <a:rPr lang="en-US" sz="1200" i="1" u="sng" dirty="0">
                <a:solidFill>
                  <a:srgbClr val="6F2927"/>
                </a:solidFill>
                <a:latin typeface="+mn-lt"/>
              </a:rPr>
              <a:t> </a:t>
            </a:r>
            <a:r>
              <a:rPr lang="en-US" sz="1200" i="1" u="sng" dirty="0" err="1">
                <a:solidFill>
                  <a:srgbClr val="6F2927"/>
                </a:solidFill>
                <a:latin typeface="+mn-lt"/>
              </a:rPr>
              <a:t>publice</a:t>
            </a:r>
            <a:r>
              <a:rPr lang="en-US" sz="1200" i="1" u="sng" dirty="0">
                <a:solidFill>
                  <a:srgbClr val="6F2927"/>
                </a:solidFill>
                <a:latin typeface="+mn-lt"/>
              </a:rPr>
              <a:t> locale, a </a:t>
            </a:r>
            <a:r>
              <a:rPr lang="en-US" sz="1200" i="1" u="sng" dirty="0" err="1">
                <a:solidFill>
                  <a:srgbClr val="6F2927"/>
                </a:solidFill>
                <a:latin typeface="+mn-lt"/>
              </a:rPr>
              <a:t>teritoriului</a:t>
            </a:r>
            <a:r>
              <a:rPr lang="en-US" sz="1200" i="1" dirty="0">
                <a:solidFill>
                  <a:srgbClr val="6F2927"/>
                </a:solidFill>
                <a:latin typeface="+mn-lt"/>
              </a:rPr>
              <a:t>, </a:t>
            </a:r>
            <a:r>
              <a:rPr lang="en-US" sz="1200" i="1" dirty="0" err="1">
                <a:solidFill>
                  <a:srgbClr val="6F2927"/>
                </a:solidFill>
                <a:latin typeface="+mn-lt"/>
              </a:rPr>
              <a:t>precum</a:t>
            </a:r>
            <a:r>
              <a:rPr lang="en-US" sz="1200" i="1" dirty="0">
                <a:solidFill>
                  <a:srgbClr val="6F2927"/>
                </a:solidFill>
                <a:latin typeface="+mn-lt"/>
              </a:rPr>
              <a:t> </a:t>
            </a:r>
            <a:r>
              <a:rPr lang="en-US" sz="1200" i="1" dirty="0" err="1">
                <a:solidFill>
                  <a:srgbClr val="6F2927"/>
                </a:solidFill>
                <a:latin typeface="+mn-lt"/>
              </a:rPr>
              <a:t>şi</a:t>
            </a:r>
            <a:r>
              <a:rPr lang="en-US" sz="1200" i="1" dirty="0">
                <a:solidFill>
                  <a:srgbClr val="6F2927"/>
                </a:solidFill>
                <a:latin typeface="+mn-lt"/>
              </a:rPr>
              <a:t> </a:t>
            </a:r>
            <a:r>
              <a:rPr lang="en-US" sz="1200" i="1" dirty="0" err="1">
                <a:solidFill>
                  <a:srgbClr val="6F2927"/>
                </a:solidFill>
                <a:latin typeface="+mn-lt"/>
              </a:rPr>
              <a:t>regimul</a:t>
            </a:r>
            <a:r>
              <a:rPr lang="en-US" sz="1200" i="1" dirty="0">
                <a:solidFill>
                  <a:srgbClr val="6F2927"/>
                </a:solidFill>
                <a:latin typeface="+mn-lt"/>
              </a:rPr>
              <a:t> general </a:t>
            </a:r>
            <a:r>
              <a:rPr lang="en-US" sz="1200" i="1" dirty="0" err="1">
                <a:solidFill>
                  <a:srgbClr val="6F2927"/>
                </a:solidFill>
                <a:latin typeface="+mn-lt"/>
              </a:rPr>
              <a:t>privind</a:t>
            </a:r>
            <a:r>
              <a:rPr lang="en-US" sz="1200" i="1" dirty="0">
                <a:solidFill>
                  <a:srgbClr val="6F2927"/>
                </a:solidFill>
                <a:latin typeface="+mn-lt"/>
              </a:rPr>
              <a:t> </a:t>
            </a:r>
            <a:r>
              <a:rPr lang="en-US" sz="1200" i="1" dirty="0" err="1">
                <a:solidFill>
                  <a:srgbClr val="6F2927"/>
                </a:solidFill>
                <a:latin typeface="+mn-lt"/>
              </a:rPr>
              <a:t>autonomia</a:t>
            </a:r>
            <a:r>
              <a:rPr lang="en-US" sz="1200" i="1" dirty="0">
                <a:solidFill>
                  <a:srgbClr val="6F2927"/>
                </a:solidFill>
                <a:latin typeface="+mn-lt"/>
              </a:rPr>
              <a:t> </a:t>
            </a:r>
            <a:r>
              <a:rPr lang="en-US" sz="1200" i="1" dirty="0" err="1">
                <a:solidFill>
                  <a:srgbClr val="6F2927"/>
                </a:solidFill>
                <a:latin typeface="+mn-lt"/>
              </a:rPr>
              <a:t>locală</a:t>
            </a:r>
            <a:r>
              <a:rPr lang="en-US" sz="1200" i="1" dirty="0">
                <a:solidFill>
                  <a:srgbClr val="6F2927"/>
                </a:solidFill>
                <a:latin typeface="+mn-lt"/>
              </a:rPr>
              <a:t>;</a:t>
            </a:r>
          </a:p>
          <a:p>
            <a:pPr algn="r"/>
            <a:r>
              <a:rPr lang="en-US" sz="1200" i="1" dirty="0">
                <a:solidFill>
                  <a:srgbClr val="6F2927"/>
                </a:solidFill>
                <a:latin typeface="+mn-lt"/>
              </a:rPr>
              <a:t>    p) </a:t>
            </a:r>
            <a:r>
              <a:rPr lang="en-US" sz="1200" i="1" u="sng" dirty="0" err="1">
                <a:solidFill>
                  <a:srgbClr val="6F2927"/>
                </a:solidFill>
                <a:latin typeface="+mn-lt"/>
              </a:rPr>
              <a:t>regimul</a:t>
            </a:r>
            <a:r>
              <a:rPr lang="en-US" sz="1200" i="1" u="sng" dirty="0">
                <a:solidFill>
                  <a:srgbClr val="6F2927"/>
                </a:solidFill>
                <a:latin typeface="+mn-lt"/>
              </a:rPr>
              <a:t> general </a:t>
            </a:r>
            <a:r>
              <a:rPr lang="en-US" sz="1200" i="1" u="sng" dirty="0" err="1">
                <a:solidFill>
                  <a:srgbClr val="6F2927"/>
                </a:solidFill>
                <a:latin typeface="+mn-lt"/>
              </a:rPr>
              <a:t>privind</a:t>
            </a:r>
            <a:r>
              <a:rPr lang="en-US" sz="1200" i="1" u="sng" dirty="0">
                <a:solidFill>
                  <a:srgbClr val="6F2927"/>
                </a:solidFill>
                <a:latin typeface="+mn-lt"/>
              </a:rPr>
              <a:t> </a:t>
            </a:r>
            <a:r>
              <a:rPr lang="en-US" sz="1200" i="1" u="sng" dirty="0" err="1">
                <a:solidFill>
                  <a:srgbClr val="6F2927"/>
                </a:solidFill>
                <a:latin typeface="+mn-lt"/>
              </a:rPr>
              <a:t>raporturile</a:t>
            </a:r>
            <a:r>
              <a:rPr lang="en-US" sz="1200" i="1" u="sng" dirty="0">
                <a:solidFill>
                  <a:srgbClr val="6F2927"/>
                </a:solidFill>
                <a:latin typeface="+mn-lt"/>
              </a:rPr>
              <a:t> de </a:t>
            </a:r>
            <a:r>
              <a:rPr lang="en-US" sz="1200" i="1" u="sng" dirty="0" err="1">
                <a:solidFill>
                  <a:srgbClr val="6F2927"/>
                </a:solidFill>
                <a:latin typeface="+mn-lt"/>
              </a:rPr>
              <a:t>muncă</a:t>
            </a:r>
            <a:r>
              <a:rPr lang="en-US" sz="1200" i="1" dirty="0">
                <a:solidFill>
                  <a:srgbClr val="6F2927"/>
                </a:solidFill>
                <a:latin typeface="+mn-lt"/>
              </a:rPr>
              <a:t>, </a:t>
            </a:r>
            <a:r>
              <a:rPr lang="en-US" sz="1200" i="1" dirty="0" err="1">
                <a:solidFill>
                  <a:srgbClr val="6F2927"/>
                </a:solidFill>
                <a:latin typeface="+mn-lt"/>
              </a:rPr>
              <a:t>sindicatele</a:t>
            </a:r>
            <a:r>
              <a:rPr lang="en-US" sz="1200" i="1" dirty="0">
                <a:solidFill>
                  <a:srgbClr val="6F2927"/>
                </a:solidFill>
                <a:latin typeface="+mn-lt"/>
              </a:rPr>
              <a:t>, </a:t>
            </a:r>
            <a:r>
              <a:rPr lang="en-US" sz="1200" i="1" dirty="0" err="1">
                <a:solidFill>
                  <a:srgbClr val="6F2927"/>
                </a:solidFill>
                <a:latin typeface="+mn-lt"/>
              </a:rPr>
              <a:t>patronatele</a:t>
            </a:r>
            <a:r>
              <a:rPr lang="en-US" sz="1200" i="1" dirty="0">
                <a:solidFill>
                  <a:srgbClr val="6F2927"/>
                </a:solidFill>
                <a:latin typeface="+mn-lt"/>
              </a:rPr>
              <a:t> </a:t>
            </a:r>
            <a:r>
              <a:rPr lang="en-US" sz="1200" i="1" dirty="0" err="1">
                <a:solidFill>
                  <a:srgbClr val="6F2927"/>
                </a:solidFill>
                <a:latin typeface="+mn-lt"/>
              </a:rPr>
              <a:t>şi</a:t>
            </a:r>
            <a:r>
              <a:rPr lang="en-US" sz="1200" i="1" dirty="0">
                <a:solidFill>
                  <a:srgbClr val="6F2927"/>
                </a:solidFill>
                <a:latin typeface="+mn-lt"/>
              </a:rPr>
              <a:t> </a:t>
            </a:r>
            <a:r>
              <a:rPr lang="en-US" sz="1200" i="1" dirty="0" err="1">
                <a:solidFill>
                  <a:srgbClr val="6F2927"/>
                </a:solidFill>
                <a:latin typeface="+mn-lt"/>
              </a:rPr>
              <a:t>protecţia</a:t>
            </a:r>
            <a:r>
              <a:rPr lang="en-US" sz="1200" i="1" dirty="0">
                <a:solidFill>
                  <a:srgbClr val="6F2927"/>
                </a:solidFill>
                <a:latin typeface="+mn-lt"/>
              </a:rPr>
              <a:t> </a:t>
            </a:r>
            <a:r>
              <a:rPr lang="en-US" sz="1200" i="1" dirty="0" err="1">
                <a:solidFill>
                  <a:srgbClr val="6F2927"/>
                </a:solidFill>
                <a:latin typeface="+mn-lt"/>
              </a:rPr>
              <a:t>socială</a:t>
            </a:r>
            <a:r>
              <a:rPr lang="en-US" sz="1200" i="1" dirty="0">
                <a:solidFill>
                  <a:srgbClr val="6F2927"/>
                </a:solidFill>
                <a:latin typeface="+mn-lt"/>
              </a:rPr>
              <a:t>;</a:t>
            </a:r>
          </a:p>
          <a:p>
            <a:pPr algn="r"/>
            <a:endParaRPr lang="en-US" sz="1200" i="1" dirty="0" err="1">
              <a:solidFill>
                <a:srgbClr val="6F2927"/>
              </a:solidFill>
              <a:latin typeface="+mn-lt"/>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2000"/>
                                        <p:tgtEl>
                                          <p:spTgt spid="12"/>
                                        </p:tgtEl>
                                      </p:cBhvr>
                                    </p:animEffect>
                                  </p:childTnLst>
                                </p:cTn>
                              </p:par>
                              <p:par>
                                <p:cTn id="11" presetID="10"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20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2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xit" presetSubtype="4" fill="hold" grpId="1" nodeType="clickEffect">
                                  <p:stCondLst>
                                    <p:cond delay="0"/>
                                  </p:stCondLst>
                                  <p:childTnLst>
                                    <p:anim calcmode="lin" valueType="num">
                                      <p:cBhvr additive="base">
                                        <p:cTn id="22" dur="500"/>
                                        <p:tgtEl>
                                          <p:spTgt spid="5"/>
                                        </p:tgtEl>
                                        <p:attrNameLst>
                                          <p:attrName>ppt_x</p:attrName>
                                        </p:attrNameLst>
                                      </p:cBhvr>
                                      <p:tavLst>
                                        <p:tav tm="0">
                                          <p:val>
                                            <p:strVal val="ppt_x"/>
                                          </p:val>
                                        </p:tav>
                                        <p:tav tm="100000">
                                          <p:val>
                                            <p:strVal val="ppt_x"/>
                                          </p:val>
                                        </p:tav>
                                      </p:tavLst>
                                    </p:anim>
                                    <p:anim calcmode="lin" valueType="num">
                                      <p:cBhvr additive="base">
                                        <p:cTn id="23" dur="500"/>
                                        <p:tgtEl>
                                          <p:spTgt spid="5"/>
                                        </p:tgtEl>
                                        <p:attrNameLst>
                                          <p:attrName>ppt_y</p:attrName>
                                        </p:attrNameLst>
                                      </p:cBhvr>
                                      <p:tavLst>
                                        <p:tav tm="0">
                                          <p:val>
                                            <p:strVal val="ppt_y"/>
                                          </p:val>
                                        </p:tav>
                                        <p:tav tm="100000">
                                          <p:val>
                                            <p:strVal val="1+ppt_h/2"/>
                                          </p:val>
                                        </p:tav>
                                      </p:tavLst>
                                    </p:anim>
                                    <p:set>
                                      <p:cBhvr>
                                        <p:cTn id="24" dur="1" fill="hold">
                                          <p:stCondLst>
                                            <p:cond delay="499"/>
                                          </p:stCondLst>
                                        </p:cTn>
                                        <p:tgtEl>
                                          <p:spTgt spid="5"/>
                                        </p:tgtEl>
                                        <p:attrNameLst>
                                          <p:attrName>style.visibility</p:attrName>
                                        </p:attrNameLst>
                                      </p:cBhvr>
                                      <p:to>
                                        <p:strVal val="hidden"/>
                                      </p:to>
                                    </p:set>
                                  </p:childTnLst>
                                </p:cTn>
                              </p:par>
                            </p:childTnLst>
                          </p:cTn>
                        </p:par>
                        <p:par>
                          <p:cTn id="25" fill="hold">
                            <p:stCondLst>
                              <p:cond delay="500"/>
                            </p:stCondLst>
                            <p:childTnLst>
                              <p:par>
                                <p:cTn id="26" presetID="10" presetClass="entr" presetSubtype="0" fill="hold" grpId="0" nodeType="afterEffect">
                                  <p:stCondLst>
                                    <p:cond delay="0"/>
                                  </p:stCondLst>
                                  <p:iterate type="lt">
                                    <p:tmPct val="0"/>
                                  </p:iterate>
                                  <p:childTnLst>
                                    <p:set>
                                      <p:cBhvr>
                                        <p:cTn id="27" dur="1" fill="hold">
                                          <p:stCondLst>
                                            <p:cond delay="0"/>
                                          </p:stCondLst>
                                        </p:cTn>
                                        <p:tgtEl>
                                          <p:spTgt spid="13"/>
                                        </p:tgtEl>
                                        <p:attrNameLst>
                                          <p:attrName>style.visibility</p:attrName>
                                        </p:attrNameLst>
                                      </p:cBhvr>
                                      <p:to>
                                        <p:strVal val="visible"/>
                                      </p:to>
                                    </p:set>
                                    <p:animEffect transition="in" filter="fade">
                                      <p:cBhvr>
                                        <p:cTn id="28" dur="2000"/>
                                        <p:tgtEl>
                                          <p:spTgt spid="13"/>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fade">
                                      <p:cBhvr>
                                        <p:cTn id="33" dur="2000"/>
                                        <p:tgtEl>
                                          <p:spTgt spid="21"/>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fade">
                                      <p:cBhvr>
                                        <p:cTn id="38" dur="2000"/>
                                        <p:tgtEl>
                                          <p:spTgt spid="7"/>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xit" presetSubtype="4" fill="hold" grpId="1" nodeType="clickEffect">
                                  <p:stCondLst>
                                    <p:cond delay="0"/>
                                  </p:stCondLst>
                                  <p:childTnLst>
                                    <p:anim calcmode="lin" valueType="num">
                                      <p:cBhvr additive="base">
                                        <p:cTn id="42" dur="500"/>
                                        <p:tgtEl>
                                          <p:spTgt spid="21"/>
                                        </p:tgtEl>
                                        <p:attrNameLst>
                                          <p:attrName>ppt_x</p:attrName>
                                        </p:attrNameLst>
                                      </p:cBhvr>
                                      <p:tavLst>
                                        <p:tav tm="0">
                                          <p:val>
                                            <p:strVal val="ppt_x"/>
                                          </p:val>
                                        </p:tav>
                                        <p:tav tm="100000">
                                          <p:val>
                                            <p:strVal val="ppt_x"/>
                                          </p:val>
                                        </p:tav>
                                      </p:tavLst>
                                    </p:anim>
                                    <p:anim calcmode="lin" valueType="num">
                                      <p:cBhvr additive="base">
                                        <p:cTn id="43" dur="500"/>
                                        <p:tgtEl>
                                          <p:spTgt spid="21"/>
                                        </p:tgtEl>
                                        <p:attrNameLst>
                                          <p:attrName>ppt_y</p:attrName>
                                        </p:attrNameLst>
                                      </p:cBhvr>
                                      <p:tavLst>
                                        <p:tav tm="0">
                                          <p:val>
                                            <p:strVal val="ppt_y"/>
                                          </p:val>
                                        </p:tav>
                                        <p:tav tm="100000">
                                          <p:val>
                                            <p:strVal val="1+ppt_h/2"/>
                                          </p:val>
                                        </p:tav>
                                      </p:tavLst>
                                    </p:anim>
                                    <p:set>
                                      <p:cBhvr>
                                        <p:cTn id="44" dur="1" fill="hold">
                                          <p:stCondLst>
                                            <p:cond delay="499"/>
                                          </p:stCondLst>
                                        </p:cTn>
                                        <p:tgtEl>
                                          <p:spTgt spid="21"/>
                                        </p:tgtEl>
                                        <p:attrNameLst>
                                          <p:attrName>style.visibility</p:attrName>
                                        </p:attrNameLst>
                                      </p:cBhvr>
                                      <p:to>
                                        <p:strVal val="hidden"/>
                                      </p:to>
                                    </p:set>
                                  </p:childTnLst>
                                </p:cTn>
                              </p:par>
                            </p:childTnLst>
                          </p:cTn>
                        </p:par>
                        <p:par>
                          <p:cTn id="45" fill="hold">
                            <p:stCondLst>
                              <p:cond delay="500"/>
                            </p:stCondLst>
                            <p:childTnLst>
                              <p:par>
                                <p:cTn id="46" presetID="10" presetClass="entr" presetSubtype="0" fill="hold" grpId="0" nodeType="after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fade">
                                      <p:cBhvr>
                                        <p:cTn id="48" dur="2000"/>
                                        <p:tgtEl>
                                          <p:spTgt spid="15"/>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fade">
                                      <p:cBhvr>
                                        <p:cTn id="53" dur="2000"/>
                                        <p:tgtEl>
                                          <p:spTgt spid="22"/>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28"/>
                                        </p:tgtEl>
                                        <p:attrNameLst>
                                          <p:attrName>style.visibility</p:attrName>
                                        </p:attrNameLst>
                                      </p:cBhvr>
                                      <p:to>
                                        <p:strVal val="visible"/>
                                      </p:to>
                                    </p:set>
                                    <p:animEffect transition="in" filter="fade">
                                      <p:cBhvr>
                                        <p:cTn id="58" dur="2000"/>
                                        <p:tgtEl>
                                          <p:spTgt spid="28"/>
                                        </p:tgtEl>
                                      </p:cBhvr>
                                    </p:animEffect>
                                  </p:childTnLst>
                                </p:cTn>
                              </p:par>
                            </p:childTnLst>
                          </p:cTn>
                        </p:par>
                      </p:childTnLst>
                    </p:cTn>
                  </p:par>
                  <p:par>
                    <p:cTn id="59" fill="hold">
                      <p:stCondLst>
                        <p:cond delay="indefinite"/>
                      </p:stCondLst>
                      <p:childTnLst>
                        <p:par>
                          <p:cTn id="60" fill="hold">
                            <p:stCondLst>
                              <p:cond delay="0"/>
                            </p:stCondLst>
                            <p:childTnLst>
                              <p:par>
                                <p:cTn id="61" presetID="2" presetClass="exit" presetSubtype="4" fill="hold" grpId="1" nodeType="clickEffect">
                                  <p:stCondLst>
                                    <p:cond delay="0"/>
                                  </p:stCondLst>
                                  <p:childTnLst>
                                    <p:anim calcmode="lin" valueType="num">
                                      <p:cBhvr additive="base">
                                        <p:cTn id="62" dur="500"/>
                                        <p:tgtEl>
                                          <p:spTgt spid="22"/>
                                        </p:tgtEl>
                                        <p:attrNameLst>
                                          <p:attrName>ppt_x</p:attrName>
                                        </p:attrNameLst>
                                      </p:cBhvr>
                                      <p:tavLst>
                                        <p:tav tm="0">
                                          <p:val>
                                            <p:strVal val="ppt_x"/>
                                          </p:val>
                                        </p:tav>
                                        <p:tav tm="100000">
                                          <p:val>
                                            <p:strVal val="ppt_x"/>
                                          </p:val>
                                        </p:tav>
                                      </p:tavLst>
                                    </p:anim>
                                    <p:anim calcmode="lin" valueType="num">
                                      <p:cBhvr additive="base">
                                        <p:cTn id="63" dur="500"/>
                                        <p:tgtEl>
                                          <p:spTgt spid="22"/>
                                        </p:tgtEl>
                                        <p:attrNameLst>
                                          <p:attrName>ppt_y</p:attrName>
                                        </p:attrNameLst>
                                      </p:cBhvr>
                                      <p:tavLst>
                                        <p:tav tm="0">
                                          <p:val>
                                            <p:strVal val="ppt_y"/>
                                          </p:val>
                                        </p:tav>
                                        <p:tav tm="100000">
                                          <p:val>
                                            <p:strVal val="1+ppt_h/2"/>
                                          </p:val>
                                        </p:tav>
                                      </p:tavLst>
                                    </p:anim>
                                    <p:set>
                                      <p:cBhvr>
                                        <p:cTn id="64" dur="1" fill="hold">
                                          <p:stCondLst>
                                            <p:cond delay="499"/>
                                          </p:stCondLst>
                                        </p:cTn>
                                        <p:tgtEl>
                                          <p:spTgt spid="22"/>
                                        </p:tgtEl>
                                        <p:attrNameLst>
                                          <p:attrName>style.visibility</p:attrName>
                                        </p:attrNameLst>
                                      </p:cBhvr>
                                      <p:to>
                                        <p:strVal val="hidden"/>
                                      </p:to>
                                    </p:set>
                                  </p:childTnLst>
                                </p:cTn>
                              </p:par>
                            </p:childTnLst>
                          </p:cTn>
                        </p:par>
                        <p:par>
                          <p:cTn id="65" fill="hold">
                            <p:stCondLst>
                              <p:cond delay="500"/>
                            </p:stCondLst>
                            <p:childTnLst>
                              <p:par>
                                <p:cTn id="66" presetID="10" presetClass="entr" presetSubtype="0" fill="hold" grpId="0" nodeType="afterEffect">
                                  <p:stCondLst>
                                    <p:cond delay="0"/>
                                  </p:stCondLst>
                                  <p:childTnLst>
                                    <p:set>
                                      <p:cBhvr>
                                        <p:cTn id="67" dur="1" fill="hold">
                                          <p:stCondLst>
                                            <p:cond delay="0"/>
                                          </p:stCondLst>
                                        </p:cTn>
                                        <p:tgtEl>
                                          <p:spTgt spid="16"/>
                                        </p:tgtEl>
                                        <p:attrNameLst>
                                          <p:attrName>style.visibility</p:attrName>
                                        </p:attrNameLst>
                                      </p:cBhvr>
                                      <p:to>
                                        <p:strVal val="visible"/>
                                      </p:to>
                                    </p:set>
                                    <p:animEffect transition="in" filter="fade">
                                      <p:cBhvr>
                                        <p:cTn id="68" dur="2000"/>
                                        <p:tgtEl>
                                          <p:spTgt spid="16"/>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23"/>
                                        </p:tgtEl>
                                        <p:attrNameLst>
                                          <p:attrName>style.visibility</p:attrName>
                                        </p:attrNameLst>
                                      </p:cBhvr>
                                      <p:to>
                                        <p:strVal val="visible"/>
                                      </p:to>
                                    </p:set>
                                    <p:animEffect transition="in" filter="fade">
                                      <p:cBhvr>
                                        <p:cTn id="73" dur="2000"/>
                                        <p:tgtEl>
                                          <p:spTgt spid="23"/>
                                        </p:tgtEl>
                                      </p:cBhvr>
                                    </p:animEffect>
                                  </p:childTnLst>
                                </p:cTn>
                              </p:par>
                            </p:childTnLst>
                          </p:cTn>
                        </p:par>
                      </p:childTnLst>
                    </p:cTn>
                  </p:par>
                  <p:par>
                    <p:cTn id="74" fill="hold">
                      <p:stCondLst>
                        <p:cond delay="indefinite"/>
                      </p:stCondLst>
                      <p:childTnLst>
                        <p:par>
                          <p:cTn id="75" fill="hold">
                            <p:stCondLst>
                              <p:cond delay="0"/>
                            </p:stCondLst>
                            <p:childTnLst>
                              <p:par>
                                <p:cTn id="76" presetID="2" presetClass="exit" presetSubtype="4" fill="hold" grpId="1" nodeType="clickEffect">
                                  <p:stCondLst>
                                    <p:cond delay="0"/>
                                  </p:stCondLst>
                                  <p:childTnLst>
                                    <p:anim calcmode="lin" valueType="num">
                                      <p:cBhvr additive="base">
                                        <p:cTn id="77" dur="500"/>
                                        <p:tgtEl>
                                          <p:spTgt spid="23"/>
                                        </p:tgtEl>
                                        <p:attrNameLst>
                                          <p:attrName>ppt_x</p:attrName>
                                        </p:attrNameLst>
                                      </p:cBhvr>
                                      <p:tavLst>
                                        <p:tav tm="0">
                                          <p:val>
                                            <p:strVal val="ppt_x"/>
                                          </p:val>
                                        </p:tav>
                                        <p:tav tm="100000">
                                          <p:val>
                                            <p:strVal val="ppt_x"/>
                                          </p:val>
                                        </p:tav>
                                      </p:tavLst>
                                    </p:anim>
                                    <p:anim calcmode="lin" valueType="num">
                                      <p:cBhvr additive="base">
                                        <p:cTn id="78" dur="500"/>
                                        <p:tgtEl>
                                          <p:spTgt spid="23"/>
                                        </p:tgtEl>
                                        <p:attrNameLst>
                                          <p:attrName>ppt_y</p:attrName>
                                        </p:attrNameLst>
                                      </p:cBhvr>
                                      <p:tavLst>
                                        <p:tav tm="0">
                                          <p:val>
                                            <p:strVal val="ppt_y"/>
                                          </p:val>
                                        </p:tav>
                                        <p:tav tm="100000">
                                          <p:val>
                                            <p:strVal val="1+ppt_h/2"/>
                                          </p:val>
                                        </p:tav>
                                      </p:tavLst>
                                    </p:anim>
                                    <p:set>
                                      <p:cBhvr>
                                        <p:cTn id="79" dur="1" fill="hold">
                                          <p:stCondLst>
                                            <p:cond delay="499"/>
                                          </p:stCondLst>
                                        </p:cTn>
                                        <p:tgtEl>
                                          <p:spTgt spid="23"/>
                                        </p:tgtEl>
                                        <p:attrNameLst>
                                          <p:attrName>style.visibility</p:attrName>
                                        </p:attrNameLst>
                                      </p:cBhvr>
                                      <p:to>
                                        <p:strVal val="hidden"/>
                                      </p:to>
                                    </p:set>
                                  </p:childTnLst>
                                </p:cTn>
                              </p:par>
                            </p:childTnLst>
                          </p:cTn>
                        </p:par>
                        <p:par>
                          <p:cTn id="80" fill="hold">
                            <p:stCondLst>
                              <p:cond delay="500"/>
                            </p:stCondLst>
                            <p:childTnLst>
                              <p:par>
                                <p:cTn id="81" presetID="10" presetClass="entr" presetSubtype="0" fill="hold" grpId="0" nodeType="afterEffect">
                                  <p:stCondLst>
                                    <p:cond delay="0"/>
                                  </p:stCondLst>
                                  <p:childTnLst>
                                    <p:set>
                                      <p:cBhvr>
                                        <p:cTn id="82" dur="1" fill="hold">
                                          <p:stCondLst>
                                            <p:cond delay="0"/>
                                          </p:stCondLst>
                                        </p:cTn>
                                        <p:tgtEl>
                                          <p:spTgt spid="17"/>
                                        </p:tgtEl>
                                        <p:attrNameLst>
                                          <p:attrName>style.visibility</p:attrName>
                                        </p:attrNameLst>
                                      </p:cBhvr>
                                      <p:to>
                                        <p:strVal val="visible"/>
                                      </p:to>
                                    </p:set>
                                    <p:animEffect transition="in" filter="fade">
                                      <p:cBhvr>
                                        <p:cTn id="83" dur="2000"/>
                                        <p:tgtEl>
                                          <p:spTgt spid="17"/>
                                        </p:tgtEl>
                                      </p:cBhvr>
                                    </p:animEffect>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grpId="0" nodeType="clickEffect">
                                  <p:stCondLst>
                                    <p:cond delay="0"/>
                                  </p:stCondLst>
                                  <p:childTnLst>
                                    <p:set>
                                      <p:cBhvr>
                                        <p:cTn id="87" dur="1" fill="hold">
                                          <p:stCondLst>
                                            <p:cond delay="0"/>
                                          </p:stCondLst>
                                        </p:cTn>
                                        <p:tgtEl>
                                          <p:spTgt spid="24"/>
                                        </p:tgtEl>
                                        <p:attrNameLst>
                                          <p:attrName>style.visibility</p:attrName>
                                        </p:attrNameLst>
                                      </p:cBhvr>
                                      <p:to>
                                        <p:strVal val="visible"/>
                                      </p:to>
                                    </p:set>
                                    <p:animEffect transition="in" filter="fade">
                                      <p:cBhvr>
                                        <p:cTn id="88" dur="2000"/>
                                        <p:tgtEl>
                                          <p:spTgt spid="24"/>
                                        </p:tgtEl>
                                      </p:cBhvr>
                                    </p:animEffect>
                                  </p:childTnLst>
                                </p:cTn>
                              </p:par>
                            </p:childTnLst>
                          </p:cTn>
                        </p:par>
                      </p:childTnLst>
                    </p:cTn>
                  </p:par>
                  <p:par>
                    <p:cTn id="89" fill="hold">
                      <p:stCondLst>
                        <p:cond delay="indefinite"/>
                      </p:stCondLst>
                      <p:childTnLst>
                        <p:par>
                          <p:cTn id="90" fill="hold">
                            <p:stCondLst>
                              <p:cond delay="0"/>
                            </p:stCondLst>
                            <p:childTnLst>
                              <p:par>
                                <p:cTn id="91" presetID="2" presetClass="exit" presetSubtype="4" fill="hold" grpId="1" nodeType="clickEffect">
                                  <p:stCondLst>
                                    <p:cond delay="0"/>
                                  </p:stCondLst>
                                  <p:childTnLst>
                                    <p:anim calcmode="lin" valueType="num">
                                      <p:cBhvr additive="base">
                                        <p:cTn id="92" dur="500"/>
                                        <p:tgtEl>
                                          <p:spTgt spid="24"/>
                                        </p:tgtEl>
                                        <p:attrNameLst>
                                          <p:attrName>ppt_x</p:attrName>
                                        </p:attrNameLst>
                                      </p:cBhvr>
                                      <p:tavLst>
                                        <p:tav tm="0">
                                          <p:val>
                                            <p:strVal val="ppt_x"/>
                                          </p:val>
                                        </p:tav>
                                        <p:tav tm="100000">
                                          <p:val>
                                            <p:strVal val="ppt_x"/>
                                          </p:val>
                                        </p:tav>
                                      </p:tavLst>
                                    </p:anim>
                                    <p:anim calcmode="lin" valueType="num">
                                      <p:cBhvr additive="base">
                                        <p:cTn id="93" dur="500"/>
                                        <p:tgtEl>
                                          <p:spTgt spid="24"/>
                                        </p:tgtEl>
                                        <p:attrNameLst>
                                          <p:attrName>ppt_y</p:attrName>
                                        </p:attrNameLst>
                                      </p:cBhvr>
                                      <p:tavLst>
                                        <p:tav tm="0">
                                          <p:val>
                                            <p:strVal val="ppt_y"/>
                                          </p:val>
                                        </p:tav>
                                        <p:tav tm="100000">
                                          <p:val>
                                            <p:strVal val="1+ppt_h/2"/>
                                          </p:val>
                                        </p:tav>
                                      </p:tavLst>
                                    </p:anim>
                                    <p:set>
                                      <p:cBhvr>
                                        <p:cTn id="94" dur="1" fill="hold">
                                          <p:stCondLst>
                                            <p:cond delay="499"/>
                                          </p:stCondLst>
                                        </p:cTn>
                                        <p:tgtEl>
                                          <p:spTgt spid="24"/>
                                        </p:tgtEl>
                                        <p:attrNameLst>
                                          <p:attrName>style.visibility</p:attrName>
                                        </p:attrNameLst>
                                      </p:cBhvr>
                                      <p:to>
                                        <p:strVal val="hidden"/>
                                      </p:to>
                                    </p:set>
                                  </p:childTnLst>
                                </p:cTn>
                              </p:par>
                            </p:childTnLst>
                          </p:cTn>
                        </p:par>
                        <p:par>
                          <p:cTn id="95" fill="hold">
                            <p:stCondLst>
                              <p:cond delay="500"/>
                            </p:stCondLst>
                            <p:childTnLst>
                              <p:par>
                                <p:cTn id="96" presetID="10" presetClass="entr" presetSubtype="0" fill="hold" grpId="0" nodeType="afterEffect">
                                  <p:stCondLst>
                                    <p:cond delay="0"/>
                                  </p:stCondLst>
                                  <p:childTnLst>
                                    <p:set>
                                      <p:cBhvr>
                                        <p:cTn id="97" dur="1" fill="hold">
                                          <p:stCondLst>
                                            <p:cond delay="0"/>
                                          </p:stCondLst>
                                        </p:cTn>
                                        <p:tgtEl>
                                          <p:spTgt spid="18"/>
                                        </p:tgtEl>
                                        <p:attrNameLst>
                                          <p:attrName>style.visibility</p:attrName>
                                        </p:attrNameLst>
                                      </p:cBhvr>
                                      <p:to>
                                        <p:strVal val="visible"/>
                                      </p:to>
                                    </p:set>
                                    <p:animEffect transition="in" filter="fade">
                                      <p:cBhvr>
                                        <p:cTn id="98" dur="2000"/>
                                        <p:tgtEl>
                                          <p:spTgt spid="18"/>
                                        </p:tgtEl>
                                      </p:cBhvr>
                                    </p:animEffect>
                                  </p:childTnLst>
                                </p:cTn>
                              </p:par>
                            </p:childTnLst>
                          </p:cTn>
                        </p:par>
                      </p:childTnLst>
                    </p:cTn>
                  </p:par>
                  <p:par>
                    <p:cTn id="99" fill="hold">
                      <p:stCondLst>
                        <p:cond delay="indefinite"/>
                      </p:stCondLst>
                      <p:childTnLst>
                        <p:par>
                          <p:cTn id="100" fill="hold">
                            <p:stCondLst>
                              <p:cond delay="0"/>
                            </p:stCondLst>
                            <p:childTnLst>
                              <p:par>
                                <p:cTn id="101" presetID="10" presetClass="entr" presetSubtype="0" fill="hold" grpId="0" nodeType="clickEffect">
                                  <p:stCondLst>
                                    <p:cond delay="0"/>
                                  </p:stCondLst>
                                  <p:childTnLst>
                                    <p:set>
                                      <p:cBhvr>
                                        <p:cTn id="102" dur="1" fill="hold">
                                          <p:stCondLst>
                                            <p:cond delay="0"/>
                                          </p:stCondLst>
                                        </p:cTn>
                                        <p:tgtEl>
                                          <p:spTgt spid="25"/>
                                        </p:tgtEl>
                                        <p:attrNameLst>
                                          <p:attrName>style.visibility</p:attrName>
                                        </p:attrNameLst>
                                      </p:cBhvr>
                                      <p:to>
                                        <p:strVal val="visible"/>
                                      </p:to>
                                    </p:set>
                                    <p:animEffect transition="in" filter="fade">
                                      <p:cBhvr>
                                        <p:cTn id="103" dur="2000"/>
                                        <p:tgtEl>
                                          <p:spTgt spid="25"/>
                                        </p:tgtEl>
                                      </p:cBhvr>
                                    </p:animEffect>
                                  </p:childTnLst>
                                </p:cTn>
                              </p:par>
                            </p:childTnLst>
                          </p:cTn>
                        </p:par>
                      </p:childTnLst>
                    </p:cTn>
                  </p:par>
                  <p:par>
                    <p:cTn id="104" fill="hold">
                      <p:stCondLst>
                        <p:cond delay="indefinite"/>
                      </p:stCondLst>
                      <p:childTnLst>
                        <p:par>
                          <p:cTn id="105" fill="hold">
                            <p:stCondLst>
                              <p:cond delay="0"/>
                            </p:stCondLst>
                            <p:childTnLst>
                              <p:par>
                                <p:cTn id="106" presetID="2" presetClass="exit" presetSubtype="4" fill="hold" grpId="1" nodeType="clickEffect">
                                  <p:stCondLst>
                                    <p:cond delay="0"/>
                                  </p:stCondLst>
                                  <p:childTnLst>
                                    <p:anim calcmode="lin" valueType="num">
                                      <p:cBhvr additive="base">
                                        <p:cTn id="107" dur="500"/>
                                        <p:tgtEl>
                                          <p:spTgt spid="25"/>
                                        </p:tgtEl>
                                        <p:attrNameLst>
                                          <p:attrName>ppt_x</p:attrName>
                                        </p:attrNameLst>
                                      </p:cBhvr>
                                      <p:tavLst>
                                        <p:tav tm="0">
                                          <p:val>
                                            <p:strVal val="ppt_x"/>
                                          </p:val>
                                        </p:tav>
                                        <p:tav tm="100000">
                                          <p:val>
                                            <p:strVal val="ppt_x"/>
                                          </p:val>
                                        </p:tav>
                                      </p:tavLst>
                                    </p:anim>
                                    <p:anim calcmode="lin" valueType="num">
                                      <p:cBhvr additive="base">
                                        <p:cTn id="108" dur="500"/>
                                        <p:tgtEl>
                                          <p:spTgt spid="25"/>
                                        </p:tgtEl>
                                        <p:attrNameLst>
                                          <p:attrName>ppt_y</p:attrName>
                                        </p:attrNameLst>
                                      </p:cBhvr>
                                      <p:tavLst>
                                        <p:tav tm="0">
                                          <p:val>
                                            <p:strVal val="ppt_y"/>
                                          </p:val>
                                        </p:tav>
                                        <p:tav tm="100000">
                                          <p:val>
                                            <p:strVal val="1+ppt_h/2"/>
                                          </p:val>
                                        </p:tav>
                                      </p:tavLst>
                                    </p:anim>
                                    <p:set>
                                      <p:cBhvr>
                                        <p:cTn id="109" dur="1" fill="hold">
                                          <p:stCondLst>
                                            <p:cond delay="499"/>
                                          </p:stCondLst>
                                        </p:cTn>
                                        <p:tgtEl>
                                          <p:spTgt spid="25"/>
                                        </p:tgtEl>
                                        <p:attrNameLst>
                                          <p:attrName>style.visibility</p:attrName>
                                        </p:attrNameLst>
                                      </p:cBhvr>
                                      <p:to>
                                        <p:strVal val="hidden"/>
                                      </p:to>
                                    </p:set>
                                  </p:childTnLst>
                                </p:cTn>
                              </p:par>
                            </p:childTnLst>
                          </p:cTn>
                        </p:par>
                        <p:par>
                          <p:cTn id="110" fill="hold">
                            <p:stCondLst>
                              <p:cond delay="500"/>
                            </p:stCondLst>
                            <p:childTnLst>
                              <p:par>
                                <p:cTn id="111" presetID="10" presetClass="entr" presetSubtype="0" fill="hold" grpId="0" nodeType="afterEffect">
                                  <p:stCondLst>
                                    <p:cond delay="0"/>
                                  </p:stCondLst>
                                  <p:childTnLst>
                                    <p:set>
                                      <p:cBhvr>
                                        <p:cTn id="112" dur="1" fill="hold">
                                          <p:stCondLst>
                                            <p:cond delay="0"/>
                                          </p:stCondLst>
                                        </p:cTn>
                                        <p:tgtEl>
                                          <p:spTgt spid="19"/>
                                        </p:tgtEl>
                                        <p:attrNameLst>
                                          <p:attrName>style.visibility</p:attrName>
                                        </p:attrNameLst>
                                      </p:cBhvr>
                                      <p:to>
                                        <p:strVal val="visible"/>
                                      </p:to>
                                    </p:set>
                                    <p:animEffect transition="in" filter="fade">
                                      <p:cBhvr>
                                        <p:cTn id="113" dur="2000"/>
                                        <p:tgtEl>
                                          <p:spTgt spid="19"/>
                                        </p:tgtEl>
                                      </p:cBhvr>
                                    </p:animEffect>
                                  </p:childTnLst>
                                </p:cTn>
                              </p:par>
                            </p:childTnLst>
                          </p:cTn>
                        </p:par>
                      </p:childTnLst>
                    </p:cTn>
                  </p:par>
                  <p:par>
                    <p:cTn id="114" fill="hold">
                      <p:stCondLst>
                        <p:cond delay="indefinite"/>
                      </p:stCondLst>
                      <p:childTnLst>
                        <p:par>
                          <p:cTn id="115" fill="hold">
                            <p:stCondLst>
                              <p:cond delay="0"/>
                            </p:stCondLst>
                            <p:childTnLst>
                              <p:par>
                                <p:cTn id="116" presetID="10" presetClass="entr" presetSubtype="0" fill="hold" grpId="0" nodeType="clickEffect">
                                  <p:stCondLst>
                                    <p:cond delay="0"/>
                                  </p:stCondLst>
                                  <p:childTnLst>
                                    <p:set>
                                      <p:cBhvr>
                                        <p:cTn id="117" dur="1" fill="hold">
                                          <p:stCondLst>
                                            <p:cond delay="0"/>
                                          </p:stCondLst>
                                        </p:cTn>
                                        <p:tgtEl>
                                          <p:spTgt spid="26"/>
                                        </p:tgtEl>
                                        <p:attrNameLst>
                                          <p:attrName>style.visibility</p:attrName>
                                        </p:attrNameLst>
                                      </p:cBhvr>
                                      <p:to>
                                        <p:strVal val="visible"/>
                                      </p:to>
                                    </p:set>
                                    <p:animEffect transition="in" filter="fade">
                                      <p:cBhvr>
                                        <p:cTn id="118" dur="2000"/>
                                        <p:tgtEl>
                                          <p:spTgt spid="26"/>
                                        </p:tgtEl>
                                      </p:cBhvr>
                                    </p:animEffect>
                                  </p:childTnLst>
                                </p:cTn>
                              </p:par>
                            </p:childTnLst>
                          </p:cTn>
                        </p:par>
                      </p:childTnLst>
                    </p:cTn>
                  </p:par>
                  <p:par>
                    <p:cTn id="119" fill="hold">
                      <p:stCondLst>
                        <p:cond delay="indefinite"/>
                      </p:stCondLst>
                      <p:childTnLst>
                        <p:par>
                          <p:cTn id="120" fill="hold">
                            <p:stCondLst>
                              <p:cond delay="0"/>
                            </p:stCondLst>
                            <p:childTnLst>
                              <p:par>
                                <p:cTn id="121" presetID="2" presetClass="exit" presetSubtype="4" fill="hold" grpId="1" nodeType="clickEffect">
                                  <p:stCondLst>
                                    <p:cond delay="0"/>
                                  </p:stCondLst>
                                  <p:childTnLst>
                                    <p:anim calcmode="lin" valueType="num">
                                      <p:cBhvr additive="base">
                                        <p:cTn id="122" dur="500"/>
                                        <p:tgtEl>
                                          <p:spTgt spid="26"/>
                                        </p:tgtEl>
                                        <p:attrNameLst>
                                          <p:attrName>ppt_x</p:attrName>
                                        </p:attrNameLst>
                                      </p:cBhvr>
                                      <p:tavLst>
                                        <p:tav tm="0">
                                          <p:val>
                                            <p:strVal val="ppt_x"/>
                                          </p:val>
                                        </p:tav>
                                        <p:tav tm="100000">
                                          <p:val>
                                            <p:strVal val="ppt_x"/>
                                          </p:val>
                                        </p:tav>
                                      </p:tavLst>
                                    </p:anim>
                                    <p:anim calcmode="lin" valueType="num">
                                      <p:cBhvr additive="base">
                                        <p:cTn id="123" dur="500"/>
                                        <p:tgtEl>
                                          <p:spTgt spid="26"/>
                                        </p:tgtEl>
                                        <p:attrNameLst>
                                          <p:attrName>ppt_y</p:attrName>
                                        </p:attrNameLst>
                                      </p:cBhvr>
                                      <p:tavLst>
                                        <p:tav tm="0">
                                          <p:val>
                                            <p:strVal val="ppt_y"/>
                                          </p:val>
                                        </p:tav>
                                        <p:tav tm="100000">
                                          <p:val>
                                            <p:strVal val="1+ppt_h/2"/>
                                          </p:val>
                                        </p:tav>
                                      </p:tavLst>
                                    </p:anim>
                                    <p:set>
                                      <p:cBhvr>
                                        <p:cTn id="124" dur="1" fill="hold">
                                          <p:stCondLst>
                                            <p:cond delay="499"/>
                                          </p:stCondLst>
                                        </p:cTn>
                                        <p:tgtEl>
                                          <p:spTgt spid="26"/>
                                        </p:tgtEl>
                                        <p:attrNameLst>
                                          <p:attrName>style.visibility</p:attrName>
                                        </p:attrNameLst>
                                      </p:cBhvr>
                                      <p:to>
                                        <p:strVal val="hidden"/>
                                      </p:to>
                                    </p:set>
                                  </p:childTnLst>
                                </p:cTn>
                              </p:par>
                            </p:childTnLst>
                          </p:cTn>
                        </p:par>
                        <p:par>
                          <p:cTn id="125" fill="hold">
                            <p:stCondLst>
                              <p:cond delay="500"/>
                            </p:stCondLst>
                            <p:childTnLst>
                              <p:par>
                                <p:cTn id="126" presetID="10" presetClass="entr" presetSubtype="0" fill="hold" grpId="0" nodeType="afterEffect">
                                  <p:stCondLst>
                                    <p:cond delay="0"/>
                                  </p:stCondLst>
                                  <p:childTnLst>
                                    <p:set>
                                      <p:cBhvr>
                                        <p:cTn id="127" dur="1" fill="hold">
                                          <p:stCondLst>
                                            <p:cond delay="0"/>
                                          </p:stCondLst>
                                        </p:cTn>
                                        <p:tgtEl>
                                          <p:spTgt spid="20"/>
                                        </p:tgtEl>
                                        <p:attrNameLst>
                                          <p:attrName>style.visibility</p:attrName>
                                        </p:attrNameLst>
                                      </p:cBhvr>
                                      <p:to>
                                        <p:strVal val="visible"/>
                                      </p:to>
                                    </p:set>
                                    <p:animEffect transition="in" filter="fade">
                                      <p:cBhvr>
                                        <p:cTn id="128" dur="2000"/>
                                        <p:tgtEl>
                                          <p:spTgt spid="20"/>
                                        </p:tgtEl>
                                      </p:cBhvr>
                                    </p:animEffect>
                                  </p:childTnLst>
                                </p:cTn>
                              </p:par>
                            </p:childTnLst>
                          </p:cTn>
                        </p:par>
                      </p:childTnLst>
                    </p:cTn>
                  </p:par>
                  <p:par>
                    <p:cTn id="129" fill="hold">
                      <p:stCondLst>
                        <p:cond delay="indefinite"/>
                      </p:stCondLst>
                      <p:childTnLst>
                        <p:par>
                          <p:cTn id="130" fill="hold">
                            <p:stCondLst>
                              <p:cond delay="0"/>
                            </p:stCondLst>
                            <p:childTnLst>
                              <p:par>
                                <p:cTn id="131" presetID="10" presetClass="entr" presetSubtype="0" fill="hold" grpId="0" nodeType="clickEffect">
                                  <p:stCondLst>
                                    <p:cond delay="0"/>
                                  </p:stCondLst>
                                  <p:childTnLst>
                                    <p:set>
                                      <p:cBhvr>
                                        <p:cTn id="132" dur="1" fill="hold">
                                          <p:stCondLst>
                                            <p:cond delay="0"/>
                                          </p:stCondLst>
                                        </p:cTn>
                                        <p:tgtEl>
                                          <p:spTgt spid="27"/>
                                        </p:tgtEl>
                                        <p:attrNameLst>
                                          <p:attrName>style.visibility</p:attrName>
                                        </p:attrNameLst>
                                      </p:cBhvr>
                                      <p:to>
                                        <p:strVal val="visible"/>
                                      </p:to>
                                    </p:set>
                                    <p:animEffect transition="in" filter="fade">
                                      <p:cBhvr>
                                        <p:cTn id="133" dur="2000"/>
                                        <p:tgtEl>
                                          <p:spTgt spid="27"/>
                                        </p:tgtEl>
                                      </p:cBhvr>
                                    </p:animEffect>
                                  </p:childTnLst>
                                </p:cTn>
                              </p:par>
                            </p:childTnLst>
                          </p:cTn>
                        </p:par>
                      </p:childTnLst>
                    </p:cTn>
                  </p:par>
                  <p:par>
                    <p:cTn id="134" fill="hold">
                      <p:stCondLst>
                        <p:cond delay="indefinite"/>
                      </p:stCondLst>
                      <p:childTnLst>
                        <p:par>
                          <p:cTn id="135" fill="hold">
                            <p:stCondLst>
                              <p:cond delay="0"/>
                            </p:stCondLst>
                            <p:childTnLst>
                              <p:par>
                                <p:cTn id="136" presetID="2" presetClass="exit" presetSubtype="4" fill="hold" grpId="1" nodeType="clickEffect">
                                  <p:stCondLst>
                                    <p:cond delay="0"/>
                                  </p:stCondLst>
                                  <p:childTnLst>
                                    <p:anim calcmode="lin" valueType="num">
                                      <p:cBhvr additive="base">
                                        <p:cTn id="137" dur="500"/>
                                        <p:tgtEl>
                                          <p:spTgt spid="27"/>
                                        </p:tgtEl>
                                        <p:attrNameLst>
                                          <p:attrName>ppt_x</p:attrName>
                                        </p:attrNameLst>
                                      </p:cBhvr>
                                      <p:tavLst>
                                        <p:tav tm="0">
                                          <p:val>
                                            <p:strVal val="ppt_x"/>
                                          </p:val>
                                        </p:tav>
                                        <p:tav tm="100000">
                                          <p:val>
                                            <p:strVal val="ppt_x"/>
                                          </p:val>
                                        </p:tav>
                                      </p:tavLst>
                                    </p:anim>
                                    <p:anim calcmode="lin" valueType="num">
                                      <p:cBhvr additive="base">
                                        <p:cTn id="138" dur="500"/>
                                        <p:tgtEl>
                                          <p:spTgt spid="27"/>
                                        </p:tgtEl>
                                        <p:attrNameLst>
                                          <p:attrName>ppt_y</p:attrName>
                                        </p:attrNameLst>
                                      </p:cBhvr>
                                      <p:tavLst>
                                        <p:tav tm="0">
                                          <p:val>
                                            <p:strVal val="ppt_y"/>
                                          </p:val>
                                        </p:tav>
                                        <p:tav tm="100000">
                                          <p:val>
                                            <p:strVal val="1+ppt_h/2"/>
                                          </p:val>
                                        </p:tav>
                                      </p:tavLst>
                                    </p:anim>
                                    <p:set>
                                      <p:cBhvr>
                                        <p:cTn id="139" dur="1" fill="hold">
                                          <p:stCondLst>
                                            <p:cond delay="499"/>
                                          </p:stCondLst>
                                        </p:cTn>
                                        <p:tgtEl>
                                          <p:spTgt spid="2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7" grpId="1"/>
      <p:bldP spid="5" grpId="0"/>
      <p:bldP spid="5" grpId="1"/>
      <p:bldP spid="21" grpId="0"/>
      <p:bldP spid="21" grpId="1"/>
      <p:bldP spid="22" grpId="0"/>
      <p:bldP spid="22" grpId="1"/>
      <p:bldP spid="23" grpId="0"/>
      <p:bldP spid="23" grpId="1"/>
      <p:bldP spid="24" grpId="0"/>
      <p:bldP spid="24" grpId="1"/>
      <p:bldP spid="25" grpId="0"/>
      <p:bldP spid="25" grpId="1"/>
      <p:bldP spid="26" grpId="0"/>
      <p:bldP spid="26" grpId="1"/>
      <p:bldP spid="6" grpId="0"/>
      <p:bldP spid="7" grpId="0"/>
      <p:bldP spid="13" grpId="0"/>
      <p:bldP spid="15" grpId="0"/>
      <p:bldP spid="16" grpId="0"/>
      <p:bldP spid="17" grpId="0"/>
      <p:bldP spid="18" grpId="0"/>
      <p:bldP spid="19" grpId="0"/>
      <p:bldP spid="20" grpId="0"/>
      <p:bldP spid="2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491850" y="6570476"/>
            <a:ext cx="5544770" cy="170984"/>
          </a:xfrm>
        </p:spPr>
        <p:txBody>
          <a:bodyPr vert="horz" lIns="91440" tIns="45720" rIns="91440" bIns="45720" rtlCol="0" anchor="ctr"/>
          <a:lstStyle/>
          <a:p>
            <a:pPr algn="r">
              <a:defRPr/>
            </a:pPr>
            <a:r>
              <a:rPr lang="vi-VN" sz="1000" b="1" cap="small">
                <a:solidFill>
                  <a:schemeClr val="accent2"/>
                </a:solidFill>
                <a:latin typeface="Calibri" pitchFamily="34" charset="0"/>
                <a:cs typeface="Calibri" pitchFamily="34" charset="0"/>
              </a:rPr>
              <a:t>Conferința de legislație OAR | avocat Marius Vulcan, arhitect Alexandru Găvozdea © OAR 2011-2017. Toate drepturile rezervate pentru materialul conținut.</a:t>
            </a:r>
            <a:endParaRPr lang="en-US" sz="1000" b="1" cap="small" dirty="0">
              <a:solidFill>
                <a:schemeClr val="accent2"/>
              </a:solidFill>
              <a:latin typeface="Calibri" pitchFamily="34" charset="0"/>
              <a:cs typeface="Calibri" pitchFamily="34" charset="0"/>
            </a:endParaRPr>
          </a:p>
        </p:txBody>
      </p:sp>
      <p:sp>
        <p:nvSpPr>
          <p:cNvPr id="5" name="Content Placeholder 2"/>
          <p:cNvSpPr txBox="1">
            <a:spLocks/>
          </p:cNvSpPr>
          <p:nvPr/>
        </p:nvSpPr>
        <p:spPr bwMode="auto">
          <a:xfrm>
            <a:off x="1691600" y="764630"/>
            <a:ext cx="5040700" cy="4320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lnSpc>
                <a:spcPct val="150000"/>
              </a:lnSpc>
            </a:pPr>
            <a:r>
              <a:rPr lang="en-US" sz="1600" noProof="0" dirty="0" err="1">
                <a:solidFill>
                  <a:srgbClr val="6F2927"/>
                </a:solidFill>
                <a:latin typeface="+mn-lt"/>
              </a:rPr>
              <a:t>Reguli</a:t>
            </a:r>
            <a:r>
              <a:rPr lang="en-US" sz="1600" noProof="0" dirty="0">
                <a:solidFill>
                  <a:srgbClr val="6F2927"/>
                </a:solidFill>
                <a:latin typeface="+mn-lt"/>
              </a:rPr>
              <a:t> </a:t>
            </a:r>
            <a:r>
              <a:rPr lang="en-US" sz="1600" noProof="0" dirty="0" err="1">
                <a:solidFill>
                  <a:srgbClr val="6F2927"/>
                </a:solidFill>
                <a:latin typeface="+mn-lt"/>
              </a:rPr>
              <a:t>specifice</a:t>
            </a:r>
            <a:r>
              <a:rPr lang="en-US" sz="1600" noProof="0" dirty="0">
                <a:solidFill>
                  <a:srgbClr val="6F2927"/>
                </a:solidFill>
                <a:latin typeface="+mn-lt"/>
              </a:rPr>
              <a:t> </a:t>
            </a:r>
            <a:r>
              <a:rPr lang="en-US" sz="1600" noProof="0" dirty="0" err="1">
                <a:solidFill>
                  <a:srgbClr val="6F2927"/>
                </a:solidFill>
                <a:latin typeface="+mn-lt"/>
              </a:rPr>
              <a:t>pentru</a:t>
            </a:r>
            <a:r>
              <a:rPr lang="en-US" sz="1600" noProof="0" dirty="0">
                <a:solidFill>
                  <a:srgbClr val="6F2927"/>
                </a:solidFill>
                <a:latin typeface="+mn-lt"/>
              </a:rPr>
              <a:t> </a:t>
            </a:r>
            <a:r>
              <a:rPr lang="en-US" sz="1600" noProof="0" dirty="0" err="1">
                <a:solidFill>
                  <a:srgbClr val="6F2927"/>
                </a:solidFill>
                <a:latin typeface="+mn-lt"/>
              </a:rPr>
              <a:t>aspectele</a:t>
            </a:r>
            <a:r>
              <a:rPr lang="en-US" sz="1600" noProof="0" dirty="0">
                <a:solidFill>
                  <a:srgbClr val="6F2927"/>
                </a:solidFill>
                <a:latin typeface="+mn-lt"/>
              </a:rPr>
              <a:t> vie</a:t>
            </a:r>
            <a:r>
              <a:rPr lang="ro-RO" sz="1600" noProof="0" dirty="0">
                <a:solidFill>
                  <a:srgbClr val="6F2927"/>
                </a:solidFill>
                <a:latin typeface="+mn-lt"/>
              </a:rPr>
              <a:t>ții zilnice sunt date de coduri de legi sau legi organice, pornind de la reglementarea generală dată de Constituție (clasificare în art. 73, propunerile legislative în art. 74 din Constituție).</a:t>
            </a:r>
          </a:p>
        </p:txBody>
      </p:sp>
      <p:sp>
        <p:nvSpPr>
          <p:cNvPr id="6" name="Content Placeholder 2"/>
          <p:cNvSpPr>
            <a:spLocks noGrp="1"/>
          </p:cNvSpPr>
          <p:nvPr>
            <p:ph idx="1"/>
          </p:nvPr>
        </p:nvSpPr>
        <p:spPr>
          <a:xfrm>
            <a:off x="323408" y="332570"/>
            <a:ext cx="8363392" cy="360050"/>
          </a:xfrm>
        </p:spPr>
        <p:txBody>
          <a:bodyPr/>
          <a:lstStyle/>
          <a:p>
            <a:pPr>
              <a:buNone/>
            </a:pPr>
            <a:r>
              <a:rPr lang="en-US" sz="1800" b="1" cap="small" dirty="0">
                <a:solidFill>
                  <a:srgbClr val="6F2927"/>
                </a:solidFill>
              </a:rPr>
              <a:t>Co</a:t>
            </a:r>
            <a:r>
              <a:rPr lang="ro-RO" sz="1800" b="1" cap="small" dirty="0">
                <a:solidFill>
                  <a:srgbClr val="6F2927"/>
                </a:solidFill>
              </a:rPr>
              <a:t>duri de legi și Legi organice</a:t>
            </a:r>
            <a:endParaRPr lang="ro-RO" sz="1600" b="1" cap="small" dirty="0">
              <a:solidFill>
                <a:srgbClr val="6F2927"/>
              </a:solidFill>
            </a:endParaRPr>
          </a:p>
          <a:p>
            <a:pPr>
              <a:buNone/>
            </a:pPr>
            <a:endParaRPr lang="en-US" sz="1800" b="1" dirty="0">
              <a:solidFill>
                <a:srgbClr val="6F2927"/>
              </a:solidFill>
            </a:endParaRPr>
          </a:p>
        </p:txBody>
      </p:sp>
      <p:sp>
        <p:nvSpPr>
          <p:cNvPr id="7" name="Content Placeholder 2"/>
          <p:cNvSpPr txBox="1">
            <a:spLocks/>
          </p:cNvSpPr>
          <p:nvPr/>
        </p:nvSpPr>
        <p:spPr bwMode="auto">
          <a:xfrm>
            <a:off x="323410" y="764630"/>
            <a:ext cx="1368192" cy="360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spcBef>
                <a:spcPct val="20000"/>
              </a:spcBef>
            </a:pPr>
            <a:r>
              <a:rPr lang="ro-RO" sz="1200" dirty="0">
                <a:solidFill>
                  <a:srgbClr val="6F2927"/>
                </a:solidFill>
                <a:latin typeface="+mn-lt"/>
                <a:cs typeface="+mn-cs"/>
              </a:rPr>
              <a:t>Codul civil</a:t>
            </a:r>
            <a:endParaRPr lang="en-US" sz="1200" dirty="0">
              <a:solidFill>
                <a:srgbClr val="6F2927"/>
              </a:solidFill>
              <a:latin typeface="+mn-lt"/>
              <a:cs typeface="+mn-cs"/>
            </a:endParaRPr>
          </a:p>
        </p:txBody>
      </p:sp>
      <p:sp>
        <p:nvSpPr>
          <p:cNvPr id="8" name="Content Placeholder 2"/>
          <p:cNvSpPr txBox="1">
            <a:spLocks/>
          </p:cNvSpPr>
          <p:nvPr/>
        </p:nvSpPr>
        <p:spPr bwMode="auto">
          <a:xfrm>
            <a:off x="6732300" y="764630"/>
            <a:ext cx="2160300" cy="22323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r">
              <a:spcBef>
                <a:spcPct val="20000"/>
              </a:spcBef>
            </a:pPr>
            <a:r>
              <a:rPr lang="en-US" sz="1200" dirty="0" err="1">
                <a:solidFill>
                  <a:srgbClr val="6F2927"/>
                </a:solidFill>
                <a:latin typeface="+mn-lt"/>
              </a:rPr>
              <a:t>Legea</a:t>
            </a:r>
            <a:r>
              <a:rPr lang="en-US" sz="1200" dirty="0">
                <a:solidFill>
                  <a:srgbClr val="6F2927"/>
                </a:solidFill>
                <a:latin typeface="+mn-lt"/>
              </a:rPr>
              <a:t> </a:t>
            </a:r>
            <a:r>
              <a:rPr lang="en-US" sz="1200" dirty="0" err="1">
                <a:solidFill>
                  <a:srgbClr val="6F2927"/>
                </a:solidFill>
                <a:latin typeface="+mn-lt"/>
              </a:rPr>
              <a:t>administratiei</a:t>
            </a:r>
            <a:r>
              <a:rPr lang="en-US" sz="1200" dirty="0">
                <a:solidFill>
                  <a:srgbClr val="6F2927"/>
                </a:solidFill>
                <a:latin typeface="+mn-lt"/>
              </a:rPr>
              <a:t> </a:t>
            </a:r>
            <a:r>
              <a:rPr lang="en-US" sz="1200" dirty="0" err="1">
                <a:solidFill>
                  <a:srgbClr val="6F2927"/>
                </a:solidFill>
                <a:latin typeface="+mn-lt"/>
              </a:rPr>
              <a:t>publice</a:t>
            </a:r>
            <a:r>
              <a:rPr lang="en-US" sz="1200" dirty="0">
                <a:solidFill>
                  <a:srgbClr val="6F2927"/>
                </a:solidFill>
                <a:latin typeface="+mn-lt"/>
              </a:rPr>
              <a:t>  locale 215/2001</a:t>
            </a:r>
            <a:r>
              <a:rPr lang="ro-RO" sz="1200" dirty="0">
                <a:solidFill>
                  <a:srgbClr val="6F2927"/>
                </a:solidFill>
                <a:latin typeface="+mn-lt"/>
              </a:rPr>
              <a:t>, sec. 2 art.</a:t>
            </a:r>
            <a:r>
              <a:rPr lang="en-US" sz="1200" dirty="0">
                <a:solidFill>
                  <a:srgbClr val="6F2927"/>
                </a:solidFill>
                <a:latin typeface="+mn-lt"/>
              </a:rPr>
              <a:t> </a:t>
            </a:r>
            <a:r>
              <a:rPr lang="ro-RO" sz="1200" dirty="0">
                <a:solidFill>
                  <a:srgbClr val="6F2927"/>
                </a:solidFill>
                <a:latin typeface="+mn-lt"/>
              </a:rPr>
              <a:t>36:</a:t>
            </a:r>
          </a:p>
          <a:p>
            <a:pPr lvl="0" algn="r">
              <a:spcBef>
                <a:spcPct val="20000"/>
              </a:spcBef>
            </a:pPr>
            <a:r>
              <a:rPr lang="en-US" sz="1200" i="1" dirty="0">
                <a:solidFill>
                  <a:srgbClr val="6F2927"/>
                </a:solidFill>
                <a:latin typeface="+mn-lt"/>
              </a:rPr>
              <a:t>(1) </a:t>
            </a:r>
            <a:r>
              <a:rPr lang="en-US" sz="1200" i="1" u="sng" dirty="0" err="1">
                <a:solidFill>
                  <a:srgbClr val="6F2927"/>
                </a:solidFill>
                <a:latin typeface="+mn-lt"/>
              </a:rPr>
              <a:t>Consiliul</a:t>
            </a:r>
            <a:r>
              <a:rPr lang="en-US" sz="1200" i="1" u="sng" dirty="0">
                <a:solidFill>
                  <a:srgbClr val="6F2927"/>
                </a:solidFill>
                <a:latin typeface="+mn-lt"/>
              </a:rPr>
              <a:t> local </a:t>
            </a:r>
            <a:r>
              <a:rPr lang="en-US" sz="1200" i="1" dirty="0">
                <a:solidFill>
                  <a:srgbClr val="6F2927"/>
                </a:solidFill>
                <a:latin typeface="+mn-lt"/>
              </a:rPr>
              <a:t>are </a:t>
            </a:r>
            <a:r>
              <a:rPr lang="en-US" sz="1200" i="1" dirty="0" err="1">
                <a:solidFill>
                  <a:srgbClr val="6F2927"/>
                </a:solidFill>
                <a:latin typeface="+mn-lt"/>
              </a:rPr>
              <a:t>iniţiativă</a:t>
            </a:r>
            <a:r>
              <a:rPr lang="en-US" sz="1200" i="1" dirty="0">
                <a:solidFill>
                  <a:srgbClr val="6F2927"/>
                </a:solidFill>
                <a:latin typeface="+mn-lt"/>
              </a:rPr>
              <a:t> </a:t>
            </a:r>
            <a:r>
              <a:rPr lang="en-US" sz="1200" i="1" dirty="0" err="1">
                <a:solidFill>
                  <a:srgbClr val="6F2927"/>
                </a:solidFill>
                <a:latin typeface="+mn-lt"/>
              </a:rPr>
              <a:t>şi</a:t>
            </a:r>
            <a:r>
              <a:rPr lang="en-US" sz="1200" i="1" dirty="0">
                <a:solidFill>
                  <a:srgbClr val="6F2927"/>
                </a:solidFill>
                <a:latin typeface="+mn-lt"/>
              </a:rPr>
              <a:t> </a:t>
            </a:r>
            <a:r>
              <a:rPr lang="en-US" sz="1200" i="1" u="sng" dirty="0" err="1">
                <a:solidFill>
                  <a:srgbClr val="6F2927"/>
                </a:solidFill>
                <a:latin typeface="+mn-lt"/>
              </a:rPr>
              <a:t>hotărăşte</a:t>
            </a:r>
            <a:r>
              <a:rPr lang="en-US" sz="1200" i="1" dirty="0">
                <a:solidFill>
                  <a:srgbClr val="6F2927"/>
                </a:solidFill>
                <a:latin typeface="+mn-lt"/>
              </a:rPr>
              <a:t>, </a:t>
            </a:r>
            <a:r>
              <a:rPr lang="en-US" sz="1200" i="1" dirty="0" err="1">
                <a:solidFill>
                  <a:srgbClr val="6F2927"/>
                </a:solidFill>
                <a:latin typeface="+mn-lt"/>
              </a:rPr>
              <a:t>în</a:t>
            </a:r>
            <a:r>
              <a:rPr lang="en-US" sz="1200" i="1" dirty="0">
                <a:solidFill>
                  <a:srgbClr val="6F2927"/>
                </a:solidFill>
                <a:latin typeface="+mn-lt"/>
              </a:rPr>
              <a:t> </a:t>
            </a:r>
            <a:r>
              <a:rPr lang="en-US" sz="1200" i="1" dirty="0" err="1">
                <a:solidFill>
                  <a:srgbClr val="6F2927"/>
                </a:solidFill>
                <a:latin typeface="+mn-lt"/>
              </a:rPr>
              <a:t>condiţiile</a:t>
            </a:r>
            <a:r>
              <a:rPr lang="en-US" sz="1200" i="1" dirty="0">
                <a:solidFill>
                  <a:srgbClr val="6F2927"/>
                </a:solidFill>
                <a:latin typeface="+mn-lt"/>
              </a:rPr>
              <a:t> </a:t>
            </a:r>
            <a:r>
              <a:rPr lang="en-US" sz="1200" i="1" dirty="0" err="1">
                <a:solidFill>
                  <a:srgbClr val="6F2927"/>
                </a:solidFill>
                <a:latin typeface="+mn-lt"/>
              </a:rPr>
              <a:t>legii</a:t>
            </a:r>
            <a:r>
              <a:rPr lang="en-US" sz="1200" i="1" dirty="0">
                <a:solidFill>
                  <a:srgbClr val="6F2927"/>
                </a:solidFill>
                <a:latin typeface="+mn-lt"/>
              </a:rPr>
              <a:t>, </a:t>
            </a:r>
            <a:r>
              <a:rPr lang="en-US" sz="1200" i="1" u="sng" dirty="0" err="1">
                <a:solidFill>
                  <a:srgbClr val="6F2927"/>
                </a:solidFill>
                <a:latin typeface="+mn-lt"/>
              </a:rPr>
              <a:t>în</a:t>
            </a:r>
            <a:r>
              <a:rPr lang="en-US" sz="1200" i="1" u="sng" dirty="0">
                <a:solidFill>
                  <a:srgbClr val="6F2927"/>
                </a:solidFill>
                <a:latin typeface="+mn-lt"/>
              </a:rPr>
              <a:t> </a:t>
            </a:r>
            <a:r>
              <a:rPr lang="en-US" sz="1200" i="1" u="sng" dirty="0" err="1">
                <a:solidFill>
                  <a:srgbClr val="6F2927"/>
                </a:solidFill>
                <a:latin typeface="+mn-lt"/>
              </a:rPr>
              <a:t>toate</a:t>
            </a:r>
            <a:r>
              <a:rPr lang="en-US" sz="1200" i="1" u="sng" dirty="0">
                <a:solidFill>
                  <a:srgbClr val="6F2927"/>
                </a:solidFill>
                <a:latin typeface="+mn-lt"/>
              </a:rPr>
              <a:t> </a:t>
            </a:r>
            <a:r>
              <a:rPr lang="en-US" sz="1200" i="1" u="sng" dirty="0" err="1">
                <a:solidFill>
                  <a:srgbClr val="6F2927"/>
                </a:solidFill>
                <a:latin typeface="+mn-lt"/>
              </a:rPr>
              <a:t>problemele</a:t>
            </a:r>
            <a:r>
              <a:rPr lang="en-US" sz="1200" i="1" u="sng" dirty="0">
                <a:solidFill>
                  <a:srgbClr val="6F2927"/>
                </a:solidFill>
                <a:latin typeface="+mn-lt"/>
              </a:rPr>
              <a:t> de </a:t>
            </a:r>
            <a:r>
              <a:rPr lang="en-US" sz="1200" i="1" u="sng" dirty="0" err="1">
                <a:solidFill>
                  <a:srgbClr val="6F2927"/>
                </a:solidFill>
                <a:latin typeface="+mn-lt"/>
              </a:rPr>
              <a:t>interes</a:t>
            </a:r>
            <a:r>
              <a:rPr lang="en-US" sz="1200" i="1" u="sng" dirty="0">
                <a:solidFill>
                  <a:srgbClr val="6F2927"/>
                </a:solidFill>
                <a:latin typeface="+mn-lt"/>
              </a:rPr>
              <a:t> lo</a:t>
            </a:r>
            <a:r>
              <a:rPr lang="ro-RO" sz="1200" i="1" u="sng" dirty="0">
                <a:solidFill>
                  <a:srgbClr val="6F2927"/>
                </a:solidFill>
                <a:latin typeface="+mn-lt"/>
              </a:rPr>
              <a:t>-</a:t>
            </a:r>
            <a:r>
              <a:rPr lang="en-US" sz="1200" i="1" u="sng" dirty="0">
                <a:solidFill>
                  <a:srgbClr val="6F2927"/>
                </a:solidFill>
                <a:latin typeface="+mn-lt"/>
              </a:rPr>
              <a:t>cal</a:t>
            </a:r>
            <a:r>
              <a:rPr lang="en-US" sz="1200" i="1" dirty="0">
                <a:solidFill>
                  <a:srgbClr val="6F2927"/>
                </a:solidFill>
                <a:latin typeface="+mn-lt"/>
              </a:rPr>
              <a:t>, cu </a:t>
            </a:r>
            <a:r>
              <a:rPr lang="en-US" sz="1200" i="1" dirty="0" err="1">
                <a:solidFill>
                  <a:srgbClr val="6F2927"/>
                </a:solidFill>
                <a:latin typeface="+mn-lt"/>
              </a:rPr>
              <a:t>excepţia</a:t>
            </a:r>
            <a:r>
              <a:rPr lang="en-US" sz="1200" i="1" dirty="0">
                <a:solidFill>
                  <a:srgbClr val="6F2927"/>
                </a:solidFill>
                <a:latin typeface="+mn-lt"/>
              </a:rPr>
              <a:t> </a:t>
            </a:r>
            <a:r>
              <a:rPr lang="en-US" sz="1200" i="1" dirty="0" err="1">
                <a:solidFill>
                  <a:srgbClr val="6F2927"/>
                </a:solidFill>
                <a:latin typeface="+mn-lt"/>
              </a:rPr>
              <a:t>celor</a:t>
            </a:r>
            <a:r>
              <a:rPr lang="en-US" sz="1200" i="1" dirty="0">
                <a:solidFill>
                  <a:srgbClr val="6F2927"/>
                </a:solidFill>
                <a:latin typeface="+mn-lt"/>
              </a:rPr>
              <a:t> care</a:t>
            </a:r>
            <a:r>
              <a:rPr lang="ro-RO" sz="1200" i="1" dirty="0">
                <a:solidFill>
                  <a:srgbClr val="6F2927"/>
                </a:solidFill>
                <a:latin typeface="+mn-lt"/>
              </a:rPr>
              <a:t> </a:t>
            </a:r>
            <a:r>
              <a:rPr lang="en-US" sz="1200" i="1" dirty="0" err="1">
                <a:solidFill>
                  <a:srgbClr val="6F2927"/>
                </a:solidFill>
                <a:latin typeface="+mn-lt"/>
              </a:rPr>
              <a:t>sunt</a:t>
            </a:r>
            <a:r>
              <a:rPr lang="en-US" sz="1200" i="1" dirty="0">
                <a:solidFill>
                  <a:srgbClr val="6F2927"/>
                </a:solidFill>
                <a:latin typeface="+mn-lt"/>
              </a:rPr>
              <a:t> date </a:t>
            </a:r>
            <a:r>
              <a:rPr lang="en-US" sz="1200" i="1" dirty="0" err="1">
                <a:solidFill>
                  <a:srgbClr val="6F2927"/>
                </a:solidFill>
                <a:latin typeface="+mn-lt"/>
              </a:rPr>
              <a:t>prin</a:t>
            </a:r>
            <a:r>
              <a:rPr lang="en-US" sz="1200" i="1" dirty="0">
                <a:solidFill>
                  <a:srgbClr val="6F2927"/>
                </a:solidFill>
                <a:latin typeface="+mn-lt"/>
              </a:rPr>
              <a:t> </a:t>
            </a:r>
            <a:r>
              <a:rPr lang="en-US" sz="1200" i="1" dirty="0" err="1">
                <a:solidFill>
                  <a:srgbClr val="6F2927"/>
                </a:solidFill>
                <a:latin typeface="+mn-lt"/>
              </a:rPr>
              <a:t>lege</a:t>
            </a:r>
            <a:r>
              <a:rPr lang="en-US" sz="1200" i="1" dirty="0">
                <a:solidFill>
                  <a:srgbClr val="6F2927"/>
                </a:solidFill>
                <a:latin typeface="+mn-lt"/>
              </a:rPr>
              <a:t> </a:t>
            </a:r>
            <a:r>
              <a:rPr lang="en-US" sz="1200" i="1" dirty="0" err="1">
                <a:solidFill>
                  <a:srgbClr val="6F2927"/>
                </a:solidFill>
                <a:latin typeface="+mn-lt"/>
              </a:rPr>
              <a:t>în</a:t>
            </a:r>
            <a:r>
              <a:rPr lang="en-US" sz="1200" i="1" dirty="0">
                <a:solidFill>
                  <a:srgbClr val="6F2927"/>
                </a:solidFill>
                <a:latin typeface="+mn-lt"/>
              </a:rPr>
              <a:t> </a:t>
            </a:r>
            <a:r>
              <a:rPr lang="en-US" sz="1200" i="1" dirty="0" err="1">
                <a:solidFill>
                  <a:srgbClr val="6F2927"/>
                </a:solidFill>
                <a:latin typeface="+mn-lt"/>
              </a:rPr>
              <a:t>competenţa</a:t>
            </a:r>
            <a:r>
              <a:rPr lang="en-US" sz="1200" i="1" dirty="0">
                <a:solidFill>
                  <a:srgbClr val="6F2927"/>
                </a:solidFill>
                <a:latin typeface="+mn-lt"/>
              </a:rPr>
              <a:t> al</a:t>
            </a:r>
            <a:r>
              <a:rPr lang="ro-RO" sz="1200" i="1" dirty="0">
                <a:solidFill>
                  <a:srgbClr val="6F2927"/>
                </a:solidFill>
                <a:latin typeface="+mn-lt"/>
              </a:rPr>
              <a:t>-</a:t>
            </a:r>
            <a:r>
              <a:rPr lang="en-US" sz="1200" i="1" dirty="0">
                <a:solidFill>
                  <a:srgbClr val="6F2927"/>
                </a:solidFill>
                <a:latin typeface="+mn-lt"/>
              </a:rPr>
              <a:t>tor </a:t>
            </a:r>
            <a:r>
              <a:rPr lang="en-US" sz="1200" i="1" dirty="0" err="1">
                <a:solidFill>
                  <a:srgbClr val="6F2927"/>
                </a:solidFill>
                <a:latin typeface="+mn-lt"/>
              </a:rPr>
              <a:t>autorităţi</a:t>
            </a:r>
            <a:r>
              <a:rPr lang="en-US" sz="1200" i="1" dirty="0">
                <a:solidFill>
                  <a:srgbClr val="6F2927"/>
                </a:solidFill>
                <a:latin typeface="+mn-lt"/>
              </a:rPr>
              <a:t> ale </a:t>
            </a:r>
            <a:r>
              <a:rPr lang="en-US" sz="1200" i="1" dirty="0" err="1">
                <a:solidFill>
                  <a:srgbClr val="6F2927"/>
                </a:solidFill>
                <a:latin typeface="+mn-lt"/>
              </a:rPr>
              <a:t>administraţiei</a:t>
            </a:r>
            <a:r>
              <a:rPr lang="en-US" sz="1200" i="1" dirty="0">
                <a:solidFill>
                  <a:srgbClr val="6F2927"/>
                </a:solidFill>
                <a:latin typeface="+mn-lt"/>
              </a:rPr>
              <a:t> </a:t>
            </a:r>
            <a:r>
              <a:rPr lang="en-US" sz="1200" i="1" dirty="0" err="1">
                <a:solidFill>
                  <a:srgbClr val="6F2927"/>
                </a:solidFill>
                <a:latin typeface="+mn-lt"/>
              </a:rPr>
              <a:t>publice locale sau centrale</a:t>
            </a:r>
            <a:r>
              <a:rPr lang="en-US" sz="1200" i="1" dirty="0">
                <a:solidFill>
                  <a:srgbClr val="6F2927"/>
                </a:solidFill>
                <a:latin typeface="+mn-lt"/>
              </a:rPr>
              <a:t>.</a:t>
            </a:r>
            <a:endParaRPr lang="ro-RO" sz="1200" i="1" dirty="0">
              <a:solidFill>
                <a:srgbClr val="6F2927"/>
              </a:solidFill>
              <a:latin typeface="+mn-lt"/>
            </a:endParaRPr>
          </a:p>
          <a:p>
            <a:pPr lvl="0" algn="r">
              <a:spcBef>
                <a:spcPct val="20000"/>
              </a:spcBef>
            </a:pPr>
            <a:r>
              <a:rPr lang="ro-RO" sz="1200" i="1" dirty="0">
                <a:solidFill>
                  <a:srgbClr val="6F2927"/>
                </a:solidFill>
                <a:latin typeface="+mn-lt"/>
              </a:rPr>
              <a:t>... (5) </a:t>
            </a:r>
            <a:r>
              <a:rPr lang="en-US" sz="1200" i="1" dirty="0">
                <a:solidFill>
                  <a:srgbClr val="6F2927"/>
                </a:solidFill>
                <a:latin typeface="+mn-lt"/>
              </a:rPr>
              <a:t>c) </a:t>
            </a:r>
            <a:r>
              <a:rPr lang="en-US" sz="1200" i="1" u="sng" dirty="0" err="1">
                <a:solidFill>
                  <a:srgbClr val="6F2927"/>
                </a:solidFill>
                <a:latin typeface="+mn-lt"/>
              </a:rPr>
              <a:t>avizează</a:t>
            </a:r>
            <a:r>
              <a:rPr lang="en-US" sz="1200" i="1" u="sng" dirty="0">
                <a:solidFill>
                  <a:srgbClr val="6F2927"/>
                </a:solidFill>
                <a:latin typeface="+mn-lt"/>
              </a:rPr>
              <a:t> </a:t>
            </a:r>
            <a:r>
              <a:rPr lang="en-US" sz="1200" i="1" u="sng" dirty="0" err="1">
                <a:solidFill>
                  <a:srgbClr val="6F2927"/>
                </a:solidFill>
                <a:latin typeface="+mn-lt"/>
              </a:rPr>
              <a:t>sau</a:t>
            </a:r>
            <a:r>
              <a:rPr lang="en-US" sz="1200" i="1" u="sng" dirty="0">
                <a:solidFill>
                  <a:srgbClr val="6F2927"/>
                </a:solidFill>
                <a:latin typeface="+mn-lt"/>
              </a:rPr>
              <a:t> </a:t>
            </a:r>
            <a:r>
              <a:rPr lang="en-US" sz="1200" i="1" u="sng" dirty="0" err="1">
                <a:solidFill>
                  <a:srgbClr val="6F2927"/>
                </a:solidFill>
                <a:latin typeface="+mn-lt"/>
              </a:rPr>
              <a:t>aprobă</a:t>
            </a:r>
            <a:r>
              <a:rPr lang="en-US" sz="1200" i="1" dirty="0">
                <a:solidFill>
                  <a:srgbClr val="6F2927"/>
                </a:solidFill>
                <a:latin typeface="+mn-lt"/>
              </a:rPr>
              <a:t>, </a:t>
            </a:r>
            <a:r>
              <a:rPr lang="en-US" sz="1200" i="1" dirty="0" err="1">
                <a:solidFill>
                  <a:srgbClr val="6F2927"/>
                </a:solidFill>
                <a:latin typeface="+mn-lt"/>
              </a:rPr>
              <a:t>în</a:t>
            </a:r>
            <a:r>
              <a:rPr lang="en-US" sz="1200" i="1" dirty="0">
                <a:solidFill>
                  <a:srgbClr val="6F2927"/>
                </a:solidFill>
                <a:latin typeface="+mn-lt"/>
              </a:rPr>
              <a:t> </a:t>
            </a:r>
            <a:r>
              <a:rPr lang="en-US" sz="1200" i="1" dirty="0" err="1">
                <a:solidFill>
                  <a:srgbClr val="6F2927"/>
                </a:solidFill>
                <a:latin typeface="+mn-lt"/>
              </a:rPr>
              <a:t>condiţiile</a:t>
            </a:r>
            <a:r>
              <a:rPr lang="en-US" sz="1200" i="1" dirty="0">
                <a:solidFill>
                  <a:srgbClr val="6F2927"/>
                </a:solidFill>
                <a:latin typeface="+mn-lt"/>
              </a:rPr>
              <a:t> </a:t>
            </a:r>
            <a:r>
              <a:rPr lang="en-US" sz="1200" i="1" dirty="0" err="1">
                <a:solidFill>
                  <a:srgbClr val="6F2927"/>
                </a:solidFill>
                <a:latin typeface="+mn-lt"/>
              </a:rPr>
              <a:t>legii</a:t>
            </a:r>
            <a:r>
              <a:rPr lang="en-US" sz="1200" i="1" dirty="0">
                <a:solidFill>
                  <a:srgbClr val="6F2927"/>
                </a:solidFill>
                <a:latin typeface="+mn-lt"/>
              </a:rPr>
              <a:t>, </a:t>
            </a:r>
            <a:r>
              <a:rPr lang="en-US" sz="1200" i="1" u="sng" dirty="0" err="1">
                <a:solidFill>
                  <a:srgbClr val="6F2927"/>
                </a:solidFill>
                <a:latin typeface="+mn-lt"/>
              </a:rPr>
              <a:t>documentaţiile</a:t>
            </a:r>
            <a:r>
              <a:rPr lang="en-US" sz="1200" i="1" u="sng" dirty="0">
                <a:solidFill>
                  <a:srgbClr val="6F2927"/>
                </a:solidFill>
                <a:latin typeface="+mn-lt"/>
              </a:rPr>
              <a:t> de </a:t>
            </a:r>
            <a:r>
              <a:rPr lang="en-US" sz="1200" i="1" u="sng" dirty="0" err="1">
                <a:solidFill>
                  <a:srgbClr val="6F2927"/>
                </a:solidFill>
                <a:latin typeface="+mn-lt"/>
              </a:rPr>
              <a:t>amenajare</a:t>
            </a:r>
            <a:r>
              <a:rPr lang="en-US" sz="1200" i="1" u="sng" dirty="0">
                <a:solidFill>
                  <a:srgbClr val="6F2927"/>
                </a:solidFill>
                <a:latin typeface="+mn-lt"/>
              </a:rPr>
              <a:t> a </a:t>
            </a:r>
            <a:r>
              <a:rPr lang="en-US" sz="1200" i="1" u="sng" dirty="0" err="1">
                <a:solidFill>
                  <a:srgbClr val="6F2927"/>
                </a:solidFill>
                <a:latin typeface="+mn-lt"/>
              </a:rPr>
              <a:t>teritoriului</a:t>
            </a:r>
            <a:r>
              <a:rPr lang="en-US" sz="1200" i="1" u="sng" dirty="0">
                <a:solidFill>
                  <a:srgbClr val="6F2927"/>
                </a:solidFill>
                <a:latin typeface="+mn-lt"/>
              </a:rPr>
              <a:t> </a:t>
            </a:r>
            <a:r>
              <a:rPr lang="en-US" sz="1200" i="1" u="sng" dirty="0" err="1">
                <a:solidFill>
                  <a:srgbClr val="6F2927"/>
                </a:solidFill>
                <a:latin typeface="+mn-lt"/>
              </a:rPr>
              <a:t>şi</a:t>
            </a:r>
            <a:r>
              <a:rPr lang="en-US" sz="1200" i="1" u="sng" dirty="0">
                <a:solidFill>
                  <a:srgbClr val="6F2927"/>
                </a:solidFill>
                <a:latin typeface="+mn-lt"/>
              </a:rPr>
              <a:t> urbanism</a:t>
            </a:r>
            <a:r>
              <a:rPr lang="en-US" sz="1200" i="1" dirty="0">
                <a:solidFill>
                  <a:srgbClr val="6F2927"/>
                </a:solidFill>
                <a:latin typeface="+mn-lt"/>
              </a:rPr>
              <a:t> ale </a:t>
            </a:r>
            <a:r>
              <a:rPr lang="en-US" sz="1200" i="1" dirty="0" err="1">
                <a:solidFill>
                  <a:srgbClr val="6F2927"/>
                </a:solidFill>
                <a:latin typeface="+mn-lt"/>
              </a:rPr>
              <a:t>localităţilor</a:t>
            </a:r>
            <a:r>
              <a:rPr lang="en-US" sz="1200" i="1" dirty="0">
                <a:solidFill>
                  <a:srgbClr val="6F2927"/>
                </a:solidFill>
                <a:latin typeface="+mn-lt"/>
              </a:rPr>
              <a:t>;</a:t>
            </a:r>
          </a:p>
        </p:txBody>
      </p:sp>
      <p:cxnSp>
        <p:nvCxnSpPr>
          <p:cNvPr id="9" name="Straight Connector 8"/>
          <p:cNvCxnSpPr/>
          <p:nvPr/>
        </p:nvCxnSpPr>
        <p:spPr>
          <a:xfrm rot="16200000" flipH="1">
            <a:off x="3959917" y="3537014"/>
            <a:ext cx="5544766" cy="1"/>
          </a:xfrm>
          <a:prstGeom prst="line">
            <a:avLst/>
          </a:prstGeom>
          <a:ln w="15875">
            <a:solidFill>
              <a:srgbClr val="6F2927"/>
            </a:solidFill>
            <a:miter lim="800000"/>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6200000" flipH="1">
            <a:off x="-1080782" y="3537013"/>
            <a:ext cx="5544766" cy="1"/>
          </a:xfrm>
          <a:prstGeom prst="line">
            <a:avLst/>
          </a:prstGeom>
          <a:ln w="15875">
            <a:solidFill>
              <a:srgbClr val="6F2927"/>
            </a:solidFill>
            <a:miter lim="800000"/>
          </a:ln>
        </p:spPr>
        <p:style>
          <a:lnRef idx="1">
            <a:schemeClr val="accent1"/>
          </a:lnRef>
          <a:fillRef idx="0">
            <a:schemeClr val="accent1"/>
          </a:fillRef>
          <a:effectRef idx="0">
            <a:schemeClr val="accent1"/>
          </a:effectRef>
          <a:fontRef idx="minor">
            <a:schemeClr val="tx1"/>
          </a:fontRef>
        </p:style>
      </p:cxnSp>
      <p:sp>
        <p:nvSpPr>
          <p:cNvPr id="11" name="Content Placeholder 2"/>
          <p:cNvSpPr txBox="1">
            <a:spLocks/>
          </p:cNvSpPr>
          <p:nvPr/>
        </p:nvSpPr>
        <p:spPr bwMode="auto">
          <a:xfrm>
            <a:off x="1691600" y="2780910"/>
            <a:ext cx="5040700" cy="4320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lnSpc>
                <a:spcPct val="150000"/>
              </a:lnSpc>
            </a:pPr>
            <a:r>
              <a:rPr lang="ro-RO" sz="1600" noProof="0" dirty="0">
                <a:solidFill>
                  <a:srgbClr val="6F2927"/>
                </a:solidFill>
                <a:latin typeface="+mn-lt"/>
              </a:rPr>
              <a:t>Codurile de legi sunt, de fapt, seturi de acte normative aplicabile aceluiași domeniu.</a:t>
            </a:r>
          </a:p>
        </p:txBody>
      </p:sp>
      <p:sp>
        <p:nvSpPr>
          <p:cNvPr id="12" name="Content Placeholder 2"/>
          <p:cNvSpPr txBox="1">
            <a:spLocks/>
          </p:cNvSpPr>
          <p:nvPr/>
        </p:nvSpPr>
        <p:spPr bwMode="auto">
          <a:xfrm>
            <a:off x="323408" y="1124680"/>
            <a:ext cx="1368192" cy="360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Bef>
                <a:spcPct val="20000"/>
              </a:spcBef>
            </a:pPr>
            <a:r>
              <a:rPr lang="ro-RO" sz="1200" dirty="0">
                <a:solidFill>
                  <a:srgbClr val="6F2927"/>
                </a:solidFill>
                <a:latin typeface="+mn-lt"/>
                <a:cs typeface="+mn-cs"/>
              </a:rPr>
              <a:t>Codul de procedură civilă</a:t>
            </a:r>
            <a:endParaRPr lang="en-US" sz="1200" dirty="0">
              <a:solidFill>
                <a:srgbClr val="6F2927"/>
              </a:solidFill>
              <a:latin typeface="+mn-lt"/>
              <a:cs typeface="+mn-cs"/>
            </a:endParaRPr>
          </a:p>
        </p:txBody>
      </p:sp>
      <p:sp>
        <p:nvSpPr>
          <p:cNvPr id="14" name="Content Placeholder 2"/>
          <p:cNvSpPr txBox="1">
            <a:spLocks/>
          </p:cNvSpPr>
          <p:nvPr/>
        </p:nvSpPr>
        <p:spPr bwMode="auto">
          <a:xfrm>
            <a:off x="323410" y="1628750"/>
            <a:ext cx="1368192" cy="360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Bef>
                <a:spcPct val="20000"/>
              </a:spcBef>
            </a:pPr>
            <a:r>
              <a:rPr lang="ro-RO" sz="1200" dirty="0">
                <a:solidFill>
                  <a:srgbClr val="6F2927"/>
                </a:solidFill>
                <a:latin typeface="+mn-lt"/>
                <a:cs typeface="+mn-cs"/>
              </a:rPr>
              <a:t>Codul penal</a:t>
            </a:r>
            <a:endParaRPr lang="en-US" sz="1200" dirty="0">
              <a:solidFill>
                <a:srgbClr val="6F2927"/>
              </a:solidFill>
              <a:latin typeface="+mn-lt"/>
              <a:cs typeface="+mn-cs"/>
            </a:endParaRPr>
          </a:p>
        </p:txBody>
      </p:sp>
      <p:sp>
        <p:nvSpPr>
          <p:cNvPr id="15" name="Content Placeholder 2"/>
          <p:cNvSpPr txBox="1">
            <a:spLocks/>
          </p:cNvSpPr>
          <p:nvPr/>
        </p:nvSpPr>
        <p:spPr bwMode="auto">
          <a:xfrm>
            <a:off x="323410" y="1988800"/>
            <a:ext cx="1368192" cy="360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Bef>
                <a:spcPct val="20000"/>
              </a:spcBef>
            </a:pPr>
            <a:r>
              <a:rPr lang="ro-RO" sz="1200" dirty="0">
                <a:solidFill>
                  <a:srgbClr val="6F2927"/>
                </a:solidFill>
                <a:latin typeface="+mn-lt"/>
                <a:cs typeface="+mn-cs"/>
              </a:rPr>
              <a:t>Codul de procedură penală</a:t>
            </a:r>
            <a:endParaRPr lang="en-US" sz="1200" dirty="0">
              <a:solidFill>
                <a:srgbClr val="6F2927"/>
              </a:solidFill>
              <a:latin typeface="+mn-lt"/>
              <a:cs typeface="+mn-cs"/>
            </a:endParaRPr>
          </a:p>
        </p:txBody>
      </p:sp>
      <p:sp>
        <p:nvSpPr>
          <p:cNvPr id="16" name="Content Placeholder 2"/>
          <p:cNvSpPr txBox="1">
            <a:spLocks/>
          </p:cNvSpPr>
          <p:nvPr/>
        </p:nvSpPr>
        <p:spPr bwMode="auto">
          <a:xfrm>
            <a:off x="323410" y="2492870"/>
            <a:ext cx="1368192" cy="360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Bef>
                <a:spcPct val="20000"/>
              </a:spcBef>
            </a:pPr>
            <a:r>
              <a:rPr lang="ro-RO" sz="1200" dirty="0">
                <a:solidFill>
                  <a:srgbClr val="6F2927"/>
                </a:solidFill>
                <a:latin typeface="+mn-lt"/>
                <a:cs typeface="+mn-cs"/>
              </a:rPr>
              <a:t>Codul muncii</a:t>
            </a:r>
            <a:endParaRPr lang="en-US" sz="1200" dirty="0">
              <a:solidFill>
                <a:srgbClr val="6F2927"/>
              </a:solidFill>
              <a:latin typeface="+mn-lt"/>
              <a:cs typeface="+mn-cs"/>
            </a:endParaRPr>
          </a:p>
        </p:txBody>
      </p:sp>
      <p:sp>
        <p:nvSpPr>
          <p:cNvPr id="18" name="Content Placeholder 2"/>
          <p:cNvSpPr txBox="1">
            <a:spLocks/>
          </p:cNvSpPr>
          <p:nvPr/>
        </p:nvSpPr>
        <p:spPr bwMode="auto">
          <a:xfrm>
            <a:off x="323410" y="2891968"/>
            <a:ext cx="1368192" cy="360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Bef>
                <a:spcPct val="20000"/>
              </a:spcBef>
            </a:pPr>
            <a:r>
              <a:rPr lang="ro-RO" sz="1200" dirty="0">
                <a:solidFill>
                  <a:srgbClr val="6F2927"/>
                </a:solidFill>
                <a:latin typeface="+mn-lt"/>
                <a:cs typeface="+mn-cs"/>
              </a:rPr>
              <a:t>Codul fiscal</a:t>
            </a:r>
            <a:endParaRPr lang="en-US" sz="1200" dirty="0">
              <a:solidFill>
                <a:srgbClr val="6F2927"/>
              </a:solidFill>
              <a:latin typeface="+mn-lt"/>
              <a:cs typeface="+mn-cs"/>
            </a:endParaRPr>
          </a:p>
        </p:txBody>
      </p:sp>
      <p:sp>
        <p:nvSpPr>
          <p:cNvPr id="19" name="Content Placeholder 2"/>
          <p:cNvSpPr txBox="1">
            <a:spLocks/>
          </p:cNvSpPr>
          <p:nvPr/>
        </p:nvSpPr>
        <p:spPr bwMode="auto">
          <a:xfrm>
            <a:off x="323410" y="3252018"/>
            <a:ext cx="1368192" cy="360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Bef>
                <a:spcPct val="20000"/>
              </a:spcBef>
            </a:pPr>
            <a:r>
              <a:rPr lang="ro-RO" sz="1200" dirty="0">
                <a:solidFill>
                  <a:srgbClr val="6F2927"/>
                </a:solidFill>
                <a:latin typeface="+mn-lt"/>
                <a:cs typeface="+mn-cs"/>
              </a:rPr>
              <a:t>Codul de procedură fiscală</a:t>
            </a:r>
            <a:endParaRPr lang="en-US" sz="1200" dirty="0">
              <a:solidFill>
                <a:srgbClr val="6F2927"/>
              </a:solidFill>
              <a:latin typeface="+mn-lt"/>
              <a:cs typeface="+mn-cs"/>
            </a:endParaRPr>
          </a:p>
        </p:txBody>
      </p:sp>
      <p:sp>
        <p:nvSpPr>
          <p:cNvPr id="21" name="Content Placeholder 2"/>
          <p:cNvSpPr txBox="1">
            <a:spLocks/>
          </p:cNvSpPr>
          <p:nvPr/>
        </p:nvSpPr>
        <p:spPr bwMode="auto">
          <a:xfrm>
            <a:off x="338975" y="3841534"/>
            <a:ext cx="1368192" cy="360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Bef>
                <a:spcPct val="20000"/>
              </a:spcBef>
            </a:pPr>
            <a:r>
              <a:rPr lang="ro-RO" sz="1200" dirty="0">
                <a:solidFill>
                  <a:srgbClr val="6F2927"/>
                </a:solidFill>
                <a:latin typeface="+mn-lt"/>
                <a:cs typeface="+mn-cs"/>
              </a:rPr>
              <a:t>Legea administrației publice locale</a:t>
            </a:r>
            <a:endParaRPr lang="en-US" sz="1200" dirty="0">
              <a:solidFill>
                <a:srgbClr val="6F2927"/>
              </a:solidFill>
              <a:latin typeface="+mn-lt"/>
              <a:cs typeface="+mn-cs"/>
            </a:endParaRPr>
          </a:p>
        </p:txBody>
      </p:sp>
      <p:sp>
        <p:nvSpPr>
          <p:cNvPr id="22" name="Content Placeholder 2"/>
          <p:cNvSpPr txBox="1">
            <a:spLocks/>
          </p:cNvSpPr>
          <p:nvPr/>
        </p:nvSpPr>
        <p:spPr bwMode="auto">
          <a:xfrm>
            <a:off x="338975" y="4561634"/>
            <a:ext cx="1368192" cy="360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Bef>
                <a:spcPct val="20000"/>
              </a:spcBef>
            </a:pPr>
            <a:r>
              <a:rPr lang="ro-RO" sz="1200" dirty="0">
                <a:solidFill>
                  <a:srgbClr val="6F2927"/>
                </a:solidFill>
                <a:latin typeface="+mn-lt"/>
                <a:cs typeface="+mn-cs"/>
              </a:rPr>
              <a:t>Legea contenciosului administrativ</a:t>
            </a:r>
          </a:p>
          <a:p>
            <a:pPr lvl="0">
              <a:spcBef>
                <a:spcPct val="20000"/>
              </a:spcBef>
            </a:pPr>
            <a:endParaRPr lang="ro-RO" sz="1200" dirty="0">
              <a:solidFill>
                <a:srgbClr val="6F2927"/>
              </a:solidFill>
              <a:latin typeface="+mn-lt"/>
              <a:cs typeface="+mn-cs"/>
            </a:endParaRPr>
          </a:p>
          <a:p>
            <a:pPr lvl="0">
              <a:spcBef>
                <a:spcPct val="20000"/>
              </a:spcBef>
            </a:pPr>
            <a:r>
              <a:rPr lang="ro-RO" sz="1200" dirty="0">
                <a:solidFill>
                  <a:srgbClr val="6F2927"/>
                </a:solidFill>
                <a:latin typeface="+mn-lt"/>
                <a:cs typeface="+mn-cs"/>
              </a:rPr>
              <a:t>.........</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2000"/>
                                        <p:tgtEl>
                                          <p:spTgt spid="10"/>
                                        </p:tgtEl>
                                      </p:cBhvr>
                                    </p:animEffect>
                                  </p:childTnLst>
                                </p:cTn>
                              </p:par>
                              <p:par>
                                <p:cTn id="11" presetID="10"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20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20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20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20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2000"/>
                                        <p:tgtEl>
                                          <p:spTgt spid="14"/>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fade">
                                      <p:cBhvr>
                                        <p:cTn id="38" dur="2000"/>
                                        <p:tgtEl>
                                          <p:spTgt spid="15"/>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2000"/>
                                        <p:tgtEl>
                                          <p:spTgt spid="16"/>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fade">
                                      <p:cBhvr>
                                        <p:cTn id="48" dur="2000"/>
                                        <p:tgtEl>
                                          <p:spTgt spid="18"/>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fade">
                                      <p:cBhvr>
                                        <p:cTn id="53" dur="2000"/>
                                        <p:tgtEl>
                                          <p:spTgt spid="19"/>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2000"/>
                                        <p:tgtEl>
                                          <p:spTgt spid="21"/>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8"/>
                                        </p:tgtEl>
                                        <p:attrNameLst>
                                          <p:attrName>style.visibility</p:attrName>
                                        </p:attrNameLst>
                                      </p:cBhvr>
                                      <p:to>
                                        <p:strVal val="visible"/>
                                      </p:to>
                                    </p:set>
                                    <p:animEffect transition="in" filter="fade">
                                      <p:cBhvr>
                                        <p:cTn id="63" dur="2000"/>
                                        <p:tgtEl>
                                          <p:spTgt spid="8"/>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22"/>
                                        </p:tgtEl>
                                        <p:attrNameLst>
                                          <p:attrName>style.visibility</p:attrName>
                                        </p:attrNameLst>
                                      </p:cBhvr>
                                      <p:to>
                                        <p:strVal val="visible"/>
                                      </p:to>
                                    </p:set>
                                    <p:animEffect transition="in" filter="fade">
                                      <p:cBhvr>
                                        <p:cTn id="68" dur="2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11" grpId="0"/>
      <p:bldP spid="12" grpId="0"/>
      <p:bldP spid="14" grpId="0"/>
      <p:bldP spid="15" grpId="0"/>
      <p:bldP spid="16" grpId="0"/>
      <p:bldP spid="18" grpId="0"/>
      <p:bldP spid="19" grpId="0"/>
      <p:bldP spid="21" grpId="0"/>
      <p:bldP spid="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491850" y="6570476"/>
            <a:ext cx="5544770" cy="170984"/>
          </a:xfrm>
        </p:spPr>
        <p:txBody>
          <a:bodyPr vert="horz" lIns="91440" tIns="45720" rIns="91440" bIns="45720" rtlCol="0" anchor="ctr"/>
          <a:lstStyle/>
          <a:p>
            <a:pPr algn="r">
              <a:defRPr/>
            </a:pPr>
            <a:r>
              <a:rPr lang="vi-VN" sz="1000" b="1" cap="small">
                <a:solidFill>
                  <a:schemeClr val="accent2"/>
                </a:solidFill>
                <a:latin typeface="Calibri" pitchFamily="34" charset="0"/>
                <a:cs typeface="Calibri" pitchFamily="34" charset="0"/>
              </a:rPr>
              <a:t>Conferința de legislație OAR | avocat Marius Vulcan, arhitect Alexandru Găvozdea © OAR 2011-2017. Toate drepturile rezervate pentru materialul conținut.</a:t>
            </a:r>
            <a:endParaRPr lang="en-US" sz="1000" b="1" cap="small" dirty="0">
              <a:solidFill>
                <a:schemeClr val="accent2"/>
              </a:solidFill>
              <a:latin typeface="Calibri" pitchFamily="34" charset="0"/>
              <a:cs typeface="Calibri" pitchFamily="34" charset="0"/>
            </a:endParaRPr>
          </a:p>
        </p:txBody>
      </p:sp>
      <p:sp>
        <p:nvSpPr>
          <p:cNvPr id="5" name="Content Placeholder 2"/>
          <p:cNvSpPr txBox="1">
            <a:spLocks/>
          </p:cNvSpPr>
          <p:nvPr/>
        </p:nvSpPr>
        <p:spPr bwMode="auto">
          <a:xfrm>
            <a:off x="1691600" y="764630"/>
            <a:ext cx="5040700" cy="4320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r>
              <a:rPr lang="ro-RO" sz="1600" noProof="0" dirty="0">
                <a:solidFill>
                  <a:srgbClr val="6F2927"/>
                </a:solidFill>
                <a:latin typeface="+mn-lt"/>
              </a:rPr>
              <a:t>Tratarea în amănunt a reglementărilor pentru care cadrul legal se modifică atât de des, încât trebuie gestionat prin acte legislative mai eficiente decât modificarea Codurilor sau legilor organice.</a:t>
            </a:r>
          </a:p>
        </p:txBody>
      </p:sp>
      <p:sp>
        <p:nvSpPr>
          <p:cNvPr id="6" name="Content Placeholder 2"/>
          <p:cNvSpPr>
            <a:spLocks noGrp="1"/>
          </p:cNvSpPr>
          <p:nvPr>
            <p:ph idx="1"/>
          </p:nvPr>
        </p:nvSpPr>
        <p:spPr>
          <a:xfrm>
            <a:off x="323408" y="332570"/>
            <a:ext cx="8363392" cy="360050"/>
          </a:xfrm>
        </p:spPr>
        <p:txBody>
          <a:bodyPr/>
          <a:lstStyle/>
          <a:p>
            <a:pPr>
              <a:buNone/>
            </a:pPr>
            <a:r>
              <a:rPr lang="ro-RO" sz="1800" b="1" cap="small" dirty="0">
                <a:solidFill>
                  <a:srgbClr val="6F2927"/>
                </a:solidFill>
              </a:rPr>
              <a:t>Legi speciale, Hotărâri de Guvern, Ordonanțe de Urgență, Ordine ministeriale</a:t>
            </a:r>
            <a:endParaRPr lang="ro-RO" sz="1600" b="1" cap="small" dirty="0">
              <a:solidFill>
                <a:srgbClr val="6F2927"/>
              </a:solidFill>
            </a:endParaRPr>
          </a:p>
          <a:p>
            <a:pPr>
              <a:buNone/>
            </a:pPr>
            <a:endParaRPr lang="en-US" sz="1800" b="1" dirty="0">
              <a:solidFill>
                <a:srgbClr val="6F2927"/>
              </a:solidFill>
            </a:endParaRPr>
          </a:p>
        </p:txBody>
      </p:sp>
      <p:sp>
        <p:nvSpPr>
          <p:cNvPr id="7" name="Content Placeholder 2"/>
          <p:cNvSpPr txBox="1">
            <a:spLocks/>
          </p:cNvSpPr>
          <p:nvPr/>
        </p:nvSpPr>
        <p:spPr bwMode="auto">
          <a:xfrm>
            <a:off x="323410" y="764630"/>
            <a:ext cx="1368192" cy="360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Bef>
                <a:spcPct val="20000"/>
              </a:spcBef>
            </a:pPr>
            <a:r>
              <a:rPr lang="ro-RO" sz="1200" dirty="0">
                <a:solidFill>
                  <a:srgbClr val="6F2927"/>
                </a:solidFill>
                <a:latin typeface="+mn-lt"/>
                <a:cs typeface="+mn-cs"/>
              </a:rPr>
              <a:t>Legea 50 privind </a:t>
            </a:r>
            <a:r>
              <a:rPr lang="pt-BR" sz="1200" dirty="0">
                <a:solidFill>
                  <a:srgbClr val="6F2927"/>
                </a:solidFill>
                <a:latin typeface="+mn-lt"/>
                <a:cs typeface="+mn-cs"/>
              </a:rPr>
              <a:t>autorizarea executarii constructiilor şi unele masuri pentru realizarea locuintelor</a:t>
            </a:r>
            <a:endParaRPr lang="en-US" sz="1200" dirty="0">
              <a:solidFill>
                <a:srgbClr val="6F2927"/>
              </a:solidFill>
              <a:latin typeface="+mn-lt"/>
              <a:cs typeface="+mn-cs"/>
            </a:endParaRPr>
          </a:p>
        </p:txBody>
      </p:sp>
      <p:sp>
        <p:nvSpPr>
          <p:cNvPr id="8" name="Content Placeholder 2"/>
          <p:cNvSpPr txBox="1">
            <a:spLocks/>
          </p:cNvSpPr>
          <p:nvPr/>
        </p:nvSpPr>
        <p:spPr bwMode="auto">
          <a:xfrm>
            <a:off x="6732300" y="764630"/>
            <a:ext cx="2160300" cy="22323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r">
              <a:spcBef>
                <a:spcPct val="20000"/>
              </a:spcBef>
            </a:pPr>
            <a:r>
              <a:rPr lang="ro-RO" sz="1200" dirty="0">
                <a:solidFill>
                  <a:srgbClr val="6F2927"/>
                </a:solidFill>
                <a:latin typeface="+mn-lt"/>
              </a:rPr>
              <a:t>Responsabilitatea Guvernului</a:t>
            </a:r>
          </a:p>
          <a:p>
            <a:pPr lvl="0" algn="r">
              <a:spcBef>
                <a:spcPct val="20000"/>
              </a:spcBef>
            </a:pPr>
            <a:r>
              <a:rPr lang="ro-RO" sz="1200" i="1" dirty="0">
                <a:solidFill>
                  <a:srgbClr val="6F2927"/>
                </a:solidFill>
                <a:latin typeface="+mn-lt"/>
              </a:rPr>
              <a:t>Regulamentele Organice</a:t>
            </a:r>
          </a:p>
          <a:p>
            <a:pPr lvl="0" algn="r">
              <a:spcBef>
                <a:spcPct val="20000"/>
              </a:spcBef>
            </a:pPr>
            <a:r>
              <a:rPr lang="ro-RO" sz="1200" i="1" dirty="0">
                <a:solidFill>
                  <a:srgbClr val="6F2927"/>
                </a:solidFill>
                <a:latin typeface="+mn-lt"/>
              </a:rPr>
              <a:t>Convenția de la Paris 1858</a:t>
            </a:r>
          </a:p>
          <a:p>
            <a:pPr lvl="0" algn="r">
              <a:spcBef>
                <a:spcPct val="20000"/>
              </a:spcBef>
            </a:pPr>
            <a:r>
              <a:rPr lang="ro-RO" sz="1200" i="1" dirty="0">
                <a:solidFill>
                  <a:srgbClr val="6F2927"/>
                </a:solidFill>
                <a:latin typeface="+mn-lt"/>
              </a:rPr>
              <a:t>Prima Constituție</a:t>
            </a:r>
          </a:p>
          <a:p>
            <a:pPr lvl="0" algn="r">
              <a:spcBef>
                <a:spcPct val="20000"/>
              </a:spcBef>
            </a:pPr>
            <a:r>
              <a:rPr lang="ro-RO" sz="1200" i="1" dirty="0">
                <a:solidFill>
                  <a:srgbClr val="6F2927"/>
                </a:solidFill>
                <a:latin typeface="+mn-lt"/>
              </a:rPr>
              <a:t>Prima lege organică privind responsabilitatea ministerială</a:t>
            </a:r>
          </a:p>
          <a:p>
            <a:pPr lvl="0" algn="r">
              <a:spcBef>
                <a:spcPct val="20000"/>
              </a:spcBef>
            </a:pPr>
            <a:r>
              <a:rPr lang="ro-RO" sz="1200" i="1" dirty="0">
                <a:solidFill>
                  <a:srgbClr val="6F2927"/>
                </a:solidFill>
                <a:latin typeface="+mn-lt"/>
              </a:rPr>
              <a:t>Actuala Constituție:</a:t>
            </a:r>
          </a:p>
          <a:p>
            <a:pPr lvl="0" algn="r">
              <a:spcBef>
                <a:spcPct val="20000"/>
              </a:spcBef>
              <a:buFontTx/>
              <a:buChar char="-"/>
            </a:pPr>
            <a:r>
              <a:rPr lang="ro-RO" sz="1200" i="1" dirty="0">
                <a:solidFill>
                  <a:srgbClr val="6F2927"/>
                </a:solidFill>
                <a:latin typeface="+mn-lt"/>
              </a:rPr>
              <a:t>răspundere politică</a:t>
            </a:r>
          </a:p>
          <a:p>
            <a:pPr lvl="0" algn="r">
              <a:spcBef>
                <a:spcPct val="20000"/>
              </a:spcBef>
              <a:buFontTx/>
              <a:buChar char="-"/>
            </a:pPr>
            <a:r>
              <a:rPr lang="ro-RO" sz="1200" i="1" dirty="0">
                <a:solidFill>
                  <a:srgbClr val="6F2927"/>
                </a:solidFill>
                <a:latin typeface="+mn-lt"/>
              </a:rPr>
              <a:t>răspundere juridică</a:t>
            </a:r>
          </a:p>
          <a:p>
            <a:pPr lvl="0" algn="r">
              <a:spcBef>
                <a:spcPct val="20000"/>
              </a:spcBef>
              <a:buFontTx/>
              <a:buChar char="-"/>
            </a:pPr>
            <a:endParaRPr lang="en-US" sz="1200" i="1" dirty="0">
              <a:solidFill>
                <a:srgbClr val="6F2927"/>
              </a:solidFill>
              <a:latin typeface="+mn-lt"/>
            </a:endParaRPr>
          </a:p>
        </p:txBody>
      </p:sp>
      <p:cxnSp>
        <p:nvCxnSpPr>
          <p:cNvPr id="9" name="Straight Connector 8"/>
          <p:cNvCxnSpPr/>
          <p:nvPr/>
        </p:nvCxnSpPr>
        <p:spPr>
          <a:xfrm rot="16200000" flipH="1">
            <a:off x="3959917" y="3537014"/>
            <a:ext cx="5544766" cy="1"/>
          </a:xfrm>
          <a:prstGeom prst="line">
            <a:avLst/>
          </a:prstGeom>
          <a:ln w="15875">
            <a:solidFill>
              <a:srgbClr val="6F2927"/>
            </a:solidFill>
            <a:miter lim="800000"/>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6200000" flipH="1">
            <a:off x="-1080782" y="3537013"/>
            <a:ext cx="5544766" cy="1"/>
          </a:xfrm>
          <a:prstGeom prst="line">
            <a:avLst/>
          </a:prstGeom>
          <a:ln w="15875">
            <a:solidFill>
              <a:srgbClr val="6F2927"/>
            </a:solidFill>
            <a:miter lim="800000"/>
          </a:ln>
        </p:spPr>
        <p:style>
          <a:lnRef idx="1">
            <a:schemeClr val="accent1"/>
          </a:lnRef>
          <a:fillRef idx="0">
            <a:schemeClr val="accent1"/>
          </a:fillRef>
          <a:effectRef idx="0">
            <a:schemeClr val="accent1"/>
          </a:effectRef>
          <a:fontRef idx="minor">
            <a:schemeClr val="tx1"/>
          </a:fontRef>
        </p:style>
      </p:cxnSp>
      <p:sp>
        <p:nvSpPr>
          <p:cNvPr id="11" name="Content Placeholder 2"/>
          <p:cNvSpPr txBox="1">
            <a:spLocks/>
          </p:cNvSpPr>
          <p:nvPr/>
        </p:nvSpPr>
        <p:spPr bwMode="auto">
          <a:xfrm>
            <a:off x="1691600" y="692620"/>
            <a:ext cx="5040700" cy="4320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lnSpc>
                <a:spcPct val="150000"/>
              </a:lnSpc>
            </a:pPr>
            <a:r>
              <a:rPr lang="ro-RO" sz="1600" noProof="0" dirty="0">
                <a:solidFill>
                  <a:srgbClr val="6F2927"/>
                </a:solidFill>
                <a:latin typeface="+mn-lt"/>
              </a:rPr>
              <a:t>Parcurs </a:t>
            </a:r>
            <a:r>
              <a:rPr lang="ro-RO" sz="1600" dirty="0">
                <a:solidFill>
                  <a:srgbClr val="6F2927"/>
                </a:solidFill>
                <a:latin typeface="+mn-lt"/>
              </a:rPr>
              <a:t>propunere legislativă:</a:t>
            </a:r>
          </a:p>
          <a:p>
            <a:r>
              <a:rPr lang="en-US" sz="1600" dirty="0">
                <a:solidFill>
                  <a:srgbClr val="6F2927"/>
                </a:solidFill>
                <a:latin typeface="+mn-lt"/>
              </a:rPr>
              <a:t>1</a:t>
            </a:r>
            <a:r>
              <a:rPr lang="ro-RO" sz="1600" dirty="0">
                <a:solidFill>
                  <a:srgbClr val="6F2927"/>
                </a:solidFill>
                <a:latin typeface="+mn-lt"/>
              </a:rPr>
              <a:t>. Î</a:t>
            </a:r>
            <a:r>
              <a:rPr lang="en-US" sz="1600" dirty="0" err="1">
                <a:solidFill>
                  <a:srgbClr val="6F2927"/>
                </a:solidFill>
                <a:latin typeface="+mn-lt"/>
              </a:rPr>
              <a:t>nregistrare</a:t>
            </a:r>
            <a:r>
              <a:rPr lang="en-US" sz="1600" dirty="0">
                <a:solidFill>
                  <a:srgbClr val="6F2927"/>
                </a:solidFill>
                <a:latin typeface="+mn-lt"/>
              </a:rPr>
              <a:t> la </a:t>
            </a:r>
            <a:r>
              <a:rPr lang="en-US" sz="1600" dirty="0" err="1">
                <a:solidFill>
                  <a:srgbClr val="6F2927"/>
                </a:solidFill>
                <a:latin typeface="+mn-lt"/>
              </a:rPr>
              <a:t>Biroului</a:t>
            </a:r>
            <a:r>
              <a:rPr lang="en-US" sz="1600" dirty="0">
                <a:solidFill>
                  <a:srgbClr val="6F2927"/>
                </a:solidFill>
                <a:latin typeface="+mn-lt"/>
              </a:rPr>
              <a:t> Permanent al </a:t>
            </a:r>
            <a:r>
              <a:rPr lang="en-US" sz="1600" dirty="0" err="1">
                <a:solidFill>
                  <a:srgbClr val="6F2927"/>
                </a:solidFill>
                <a:latin typeface="+mn-lt"/>
              </a:rPr>
              <a:t>Camerei</a:t>
            </a:r>
            <a:r>
              <a:rPr lang="en-US" sz="1600" dirty="0">
                <a:solidFill>
                  <a:srgbClr val="6F2927"/>
                </a:solidFill>
                <a:latin typeface="+mn-lt"/>
              </a:rPr>
              <a:t> </a:t>
            </a:r>
            <a:r>
              <a:rPr lang="en-US" sz="1600" dirty="0" err="1">
                <a:solidFill>
                  <a:srgbClr val="6F2927"/>
                </a:solidFill>
                <a:latin typeface="+mn-lt"/>
              </a:rPr>
              <a:t>Deputaţilor</a:t>
            </a:r>
            <a:r>
              <a:rPr lang="en-US" sz="1600" dirty="0">
                <a:solidFill>
                  <a:srgbClr val="6F2927"/>
                </a:solidFill>
                <a:latin typeface="+mn-lt"/>
              </a:rPr>
              <a:t> </a:t>
            </a:r>
            <a:r>
              <a:rPr lang="en-US" sz="1600" dirty="0" err="1">
                <a:solidFill>
                  <a:srgbClr val="6F2927"/>
                </a:solidFill>
                <a:latin typeface="+mn-lt"/>
              </a:rPr>
              <a:t>sau</a:t>
            </a:r>
            <a:r>
              <a:rPr lang="en-US" sz="1600" dirty="0">
                <a:solidFill>
                  <a:srgbClr val="6F2927"/>
                </a:solidFill>
                <a:latin typeface="+mn-lt"/>
              </a:rPr>
              <a:t> al </a:t>
            </a:r>
            <a:r>
              <a:rPr lang="en-US" sz="1600" dirty="0" err="1">
                <a:solidFill>
                  <a:srgbClr val="6F2927"/>
                </a:solidFill>
                <a:latin typeface="+mn-lt"/>
              </a:rPr>
              <a:t>Senatului</a:t>
            </a:r>
            <a:r>
              <a:rPr lang="en-US" sz="1600" dirty="0">
                <a:solidFill>
                  <a:srgbClr val="6F2927"/>
                </a:solidFill>
                <a:latin typeface="+mn-lt"/>
              </a:rPr>
              <a:t>. </a:t>
            </a:r>
            <a:br>
              <a:rPr lang="en-US" sz="1600" dirty="0">
                <a:solidFill>
                  <a:srgbClr val="6F2927"/>
                </a:solidFill>
                <a:latin typeface="+mn-lt"/>
              </a:rPr>
            </a:br>
            <a:r>
              <a:rPr lang="en-US" sz="1600" dirty="0">
                <a:solidFill>
                  <a:srgbClr val="6F2927"/>
                </a:solidFill>
                <a:latin typeface="+mn-lt"/>
              </a:rPr>
              <a:t>2. </a:t>
            </a:r>
            <a:r>
              <a:rPr lang="ro-RO" sz="1600" dirty="0">
                <a:solidFill>
                  <a:srgbClr val="6F2927"/>
                </a:solidFill>
                <a:latin typeface="+mn-lt"/>
              </a:rPr>
              <a:t>Trimitere</a:t>
            </a:r>
            <a:r>
              <a:rPr lang="en-US" sz="1600" dirty="0">
                <a:solidFill>
                  <a:srgbClr val="6F2927"/>
                </a:solidFill>
                <a:latin typeface="+mn-lt"/>
              </a:rPr>
              <a:t> la </a:t>
            </a:r>
            <a:r>
              <a:rPr lang="en-US" sz="1600" dirty="0" err="1">
                <a:solidFill>
                  <a:srgbClr val="6F2927"/>
                </a:solidFill>
                <a:latin typeface="+mn-lt"/>
              </a:rPr>
              <a:t>Consiliul</a:t>
            </a:r>
            <a:r>
              <a:rPr lang="en-US" sz="1600" dirty="0">
                <a:solidFill>
                  <a:srgbClr val="6F2927"/>
                </a:solidFill>
                <a:latin typeface="+mn-lt"/>
              </a:rPr>
              <a:t> </a:t>
            </a:r>
            <a:r>
              <a:rPr lang="en-US" sz="1600" dirty="0" err="1">
                <a:solidFill>
                  <a:srgbClr val="6F2927"/>
                </a:solidFill>
                <a:latin typeface="+mn-lt"/>
              </a:rPr>
              <a:t>Legislativ</a:t>
            </a:r>
            <a:r>
              <a:rPr lang="en-US" sz="1600" dirty="0">
                <a:solidFill>
                  <a:srgbClr val="6F2927"/>
                </a:solidFill>
                <a:latin typeface="+mn-lt"/>
              </a:rPr>
              <a:t>, </a:t>
            </a:r>
            <a:r>
              <a:rPr lang="en-US" sz="1600" dirty="0" err="1">
                <a:solidFill>
                  <a:srgbClr val="6F2927"/>
                </a:solidFill>
                <a:latin typeface="+mn-lt"/>
              </a:rPr>
              <a:t>spre</a:t>
            </a:r>
            <a:r>
              <a:rPr lang="en-US" sz="1600" dirty="0">
                <a:solidFill>
                  <a:srgbClr val="6F2927"/>
                </a:solidFill>
                <a:latin typeface="+mn-lt"/>
              </a:rPr>
              <a:t> </a:t>
            </a:r>
            <a:r>
              <a:rPr lang="en-US" sz="1600" dirty="0" err="1">
                <a:solidFill>
                  <a:srgbClr val="6F2927"/>
                </a:solidFill>
                <a:latin typeface="+mn-lt"/>
              </a:rPr>
              <a:t>avizare</a:t>
            </a:r>
            <a:r>
              <a:rPr lang="en-US" sz="1600" dirty="0">
                <a:solidFill>
                  <a:srgbClr val="6F2927"/>
                </a:solidFill>
                <a:latin typeface="+mn-lt"/>
              </a:rPr>
              <a:t> </a:t>
            </a:r>
            <a:r>
              <a:rPr lang="en-US" sz="1600" dirty="0" err="1">
                <a:solidFill>
                  <a:srgbClr val="6F2927"/>
                </a:solidFill>
                <a:latin typeface="+mn-lt"/>
              </a:rPr>
              <a:t>şi</a:t>
            </a:r>
            <a:r>
              <a:rPr lang="en-US" sz="1600" dirty="0">
                <a:solidFill>
                  <a:srgbClr val="6F2927"/>
                </a:solidFill>
                <a:latin typeface="+mn-lt"/>
              </a:rPr>
              <a:t> la </a:t>
            </a:r>
            <a:r>
              <a:rPr lang="en-US" sz="1600" dirty="0" err="1">
                <a:solidFill>
                  <a:srgbClr val="6F2927"/>
                </a:solidFill>
                <a:latin typeface="+mn-lt"/>
              </a:rPr>
              <a:t>Guvern</a:t>
            </a:r>
            <a:r>
              <a:rPr lang="en-US" sz="1600" dirty="0">
                <a:solidFill>
                  <a:srgbClr val="6F2927"/>
                </a:solidFill>
                <a:latin typeface="+mn-lt"/>
              </a:rPr>
              <a:t> </a:t>
            </a:r>
            <a:r>
              <a:rPr lang="en-US" sz="1600" dirty="0" err="1">
                <a:solidFill>
                  <a:srgbClr val="6F2927"/>
                </a:solidFill>
                <a:latin typeface="+mn-lt"/>
              </a:rPr>
              <a:t>pentru</a:t>
            </a:r>
            <a:r>
              <a:rPr lang="en-US" sz="1600" dirty="0">
                <a:solidFill>
                  <a:srgbClr val="6F2927"/>
                </a:solidFill>
                <a:latin typeface="+mn-lt"/>
              </a:rPr>
              <a:t> </a:t>
            </a:r>
            <a:r>
              <a:rPr lang="en-US" sz="1600" dirty="0" err="1">
                <a:solidFill>
                  <a:srgbClr val="6F2927"/>
                </a:solidFill>
                <a:latin typeface="+mn-lt"/>
              </a:rPr>
              <a:t>redactarea</a:t>
            </a:r>
            <a:r>
              <a:rPr lang="en-US" sz="1600" dirty="0">
                <a:solidFill>
                  <a:srgbClr val="6F2927"/>
                </a:solidFill>
                <a:latin typeface="+mn-lt"/>
              </a:rPr>
              <a:t> </a:t>
            </a:r>
            <a:r>
              <a:rPr lang="en-US" sz="1600" dirty="0" err="1">
                <a:solidFill>
                  <a:srgbClr val="6F2927"/>
                </a:solidFill>
                <a:latin typeface="+mn-lt"/>
              </a:rPr>
              <a:t>unui</a:t>
            </a:r>
            <a:r>
              <a:rPr lang="en-US" sz="1600" dirty="0">
                <a:solidFill>
                  <a:srgbClr val="6F2927"/>
                </a:solidFill>
                <a:latin typeface="+mn-lt"/>
              </a:rPr>
              <a:t> </a:t>
            </a:r>
            <a:r>
              <a:rPr lang="en-US" sz="1600" dirty="0" err="1">
                <a:solidFill>
                  <a:srgbClr val="6F2927"/>
                </a:solidFill>
                <a:latin typeface="+mn-lt"/>
              </a:rPr>
              <a:t>punct</a:t>
            </a:r>
            <a:r>
              <a:rPr lang="en-US" sz="1600" dirty="0">
                <a:solidFill>
                  <a:srgbClr val="6F2927"/>
                </a:solidFill>
                <a:latin typeface="+mn-lt"/>
              </a:rPr>
              <a:t> de </a:t>
            </a:r>
            <a:r>
              <a:rPr lang="en-US" sz="1600" dirty="0" err="1">
                <a:solidFill>
                  <a:srgbClr val="6F2927"/>
                </a:solidFill>
                <a:latin typeface="+mn-lt"/>
              </a:rPr>
              <a:t>vedere</a:t>
            </a:r>
            <a:r>
              <a:rPr lang="en-US" sz="1600" dirty="0">
                <a:solidFill>
                  <a:srgbClr val="6F2927"/>
                </a:solidFill>
                <a:latin typeface="+mn-lt"/>
              </a:rPr>
              <a:t>. </a:t>
            </a:r>
            <a:br>
              <a:rPr lang="en-US" sz="1600" dirty="0">
                <a:solidFill>
                  <a:srgbClr val="6F2927"/>
                </a:solidFill>
                <a:latin typeface="+mn-lt"/>
              </a:rPr>
            </a:br>
            <a:r>
              <a:rPr lang="en-US" sz="1600" dirty="0">
                <a:solidFill>
                  <a:srgbClr val="6F2927"/>
                </a:solidFill>
                <a:latin typeface="+mn-lt"/>
              </a:rPr>
              <a:t>3. </a:t>
            </a:r>
            <a:r>
              <a:rPr lang="ro-RO" sz="1600" dirty="0">
                <a:solidFill>
                  <a:srgbClr val="6F2927"/>
                </a:solidFill>
                <a:latin typeface="+mn-lt"/>
              </a:rPr>
              <a:t>Repartizare </a:t>
            </a:r>
            <a:r>
              <a:rPr lang="en-US" sz="1600" dirty="0">
                <a:solidFill>
                  <a:srgbClr val="6F2927"/>
                </a:solidFill>
                <a:latin typeface="+mn-lt"/>
              </a:rPr>
              <a:t>la </a:t>
            </a:r>
            <a:r>
              <a:rPr lang="en-US" sz="1600" dirty="0" err="1">
                <a:solidFill>
                  <a:srgbClr val="6F2927"/>
                </a:solidFill>
                <a:latin typeface="+mn-lt"/>
              </a:rPr>
              <a:t>Comisiile</a:t>
            </a:r>
            <a:r>
              <a:rPr lang="en-US" sz="1600" dirty="0">
                <a:solidFill>
                  <a:srgbClr val="6F2927"/>
                </a:solidFill>
                <a:latin typeface="+mn-lt"/>
              </a:rPr>
              <a:t> de </a:t>
            </a:r>
            <a:r>
              <a:rPr lang="en-US" sz="1600" dirty="0" err="1">
                <a:solidFill>
                  <a:srgbClr val="6F2927"/>
                </a:solidFill>
                <a:latin typeface="+mn-lt"/>
              </a:rPr>
              <a:t>specialitate</a:t>
            </a:r>
            <a:r>
              <a:rPr lang="en-US" sz="1600" dirty="0">
                <a:solidFill>
                  <a:srgbClr val="6F2927"/>
                </a:solidFill>
                <a:latin typeface="+mn-lt"/>
              </a:rPr>
              <a:t> </a:t>
            </a:r>
            <a:r>
              <a:rPr lang="en-US" sz="1600" dirty="0" err="1">
                <a:solidFill>
                  <a:srgbClr val="6F2927"/>
                </a:solidFill>
                <a:latin typeface="+mn-lt"/>
              </a:rPr>
              <a:t>pentru</a:t>
            </a:r>
            <a:r>
              <a:rPr lang="en-US" sz="1600" dirty="0">
                <a:solidFill>
                  <a:srgbClr val="6F2927"/>
                </a:solidFill>
                <a:latin typeface="+mn-lt"/>
              </a:rPr>
              <a:t> </a:t>
            </a:r>
            <a:r>
              <a:rPr lang="en-US" sz="1600" dirty="0" err="1">
                <a:solidFill>
                  <a:srgbClr val="6F2927"/>
                </a:solidFill>
                <a:latin typeface="+mn-lt"/>
              </a:rPr>
              <a:t>întocmirea</a:t>
            </a:r>
            <a:r>
              <a:rPr lang="en-US" sz="1600" dirty="0">
                <a:solidFill>
                  <a:srgbClr val="6F2927"/>
                </a:solidFill>
                <a:latin typeface="+mn-lt"/>
              </a:rPr>
              <a:t> </a:t>
            </a:r>
            <a:r>
              <a:rPr lang="en-US" sz="1600" dirty="0" err="1">
                <a:solidFill>
                  <a:srgbClr val="6F2927"/>
                </a:solidFill>
                <a:latin typeface="+mn-lt"/>
              </a:rPr>
              <a:t>raportului</a:t>
            </a:r>
            <a:r>
              <a:rPr lang="en-US" sz="1600" dirty="0">
                <a:solidFill>
                  <a:srgbClr val="6F2927"/>
                </a:solidFill>
                <a:latin typeface="+mn-lt"/>
              </a:rPr>
              <a:t> </a:t>
            </a:r>
            <a:r>
              <a:rPr lang="en-US" sz="1600" dirty="0" err="1">
                <a:solidFill>
                  <a:srgbClr val="6F2927"/>
                </a:solidFill>
                <a:latin typeface="+mn-lt"/>
              </a:rPr>
              <a:t>şi</a:t>
            </a:r>
            <a:r>
              <a:rPr lang="en-US" sz="1600" dirty="0">
                <a:solidFill>
                  <a:srgbClr val="6F2927"/>
                </a:solidFill>
                <a:latin typeface="+mn-lt"/>
              </a:rPr>
              <a:t> </a:t>
            </a:r>
            <a:r>
              <a:rPr lang="en-US" sz="1600" dirty="0" err="1">
                <a:solidFill>
                  <a:srgbClr val="6F2927"/>
                </a:solidFill>
                <a:latin typeface="+mn-lt"/>
              </a:rPr>
              <a:t>avizelor</a:t>
            </a:r>
            <a:r>
              <a:rPr lang="en-US" sz="1600" dirty="0">
                <a:solidFill>
                  <a:srgbClr val="6F2927"/>
                </a:solidFill>
                <a:latin typeface="+mn-lt"/>
              </a:rPr>
              <a:t>.</a:t>
            </a:r>
            <a:br>
              <a:rPr lang="en-US" sz="1600" dirty="0">
                <a:solidFill>
                  <a:srgbClr val="6F2927"/>
                </a:solidFill>
                <a:latin typeface="+mn-lt"/>
              </a:rPr>
            </a:br>
            <a:r>
              <a:rPr lang="en-US" sz="1600" dirty="0">
                <a:solidFill>
                  <a:srgbClr val="6F2927"/>
                </a:solidFill>
                <a:latin typeface="+mn-lt"/>
              </a:rPr>
              <a:t>4. </a:t>
            </a:r>
            <a:r>
              <a:rPr lang="ro-RO" sz="1600" dirty="0">
                <a:solidFill>
                  <a:srgbClr val="6F2927"/>
                </a:solidFill>
                <a:latin typeface="+mn-lt"/>
              </a:rPr>
              <a:t>Înscrierea</a:t>
            </a:r>
            <a:r>
              <a:rPr lang="en-US" sz="1600" dirty="0">
                <a:solidFill>
                  <a:srgbClr val="6F2927"/>
                </a:solidFill>
                <a:latin typeface="+mn-lt"/>
              </a:rPr>
              <a:t> </a:t>
            </a:r>
            <a:r>
              <a:rPr lang="ro-RO" sz="1600" dirty="0">
                <a:solidFill>
                  <a:srgbClr val="6F2927"/>
                </a:solidFill>
                <a:latin typeface="+mn-lt"/>
              </a:rPr>
              <a:t>pe OZ </a:t>
            </a:r>
            <a:r>
              <a:rPr lang="en-US" sz="1600" dirty="0">
                <a:solidFill>
                  <a:srgbClr val="6F2927"/>
                </a:solidFill>
                <a:latin typeface="+mn-lt"/>
              </a:rPr>
              <a:t>a </a:t>
            </a:r>
            <a:r>
              <a:rPr lang="en-US" sz="1600" dirty="0" err="1">
                <a:solidFill>
                  <a:srgbClr val="6F2927"/>
                </a:solidFill>
                <a:latin typeface="+mn-lt"/>
              </a:rPr>
              <a:t>plenului</a:t>
            </a:r>
            <a:r>
              <a:rPr lang="en-US" sz="1600" dirty="0">
                <a:solidFill>
                  <a:srgbClr val="6F2927"/>
                </a:solidFill>
                <a:latin typeface="+mn-lt"/>
              </a:rPr>
              <a:t> </a:t>
            </a:r>
            <a:r>
              <a:rPr lang="en-US" sz="1600" dirty="0" err="1">
                <a:solidFill>
                  <a:srgbClr val="6F2927"/>
                </a:solidFill>
                <a:latin typeface="+mn-lt"/>
              </a:rPr>
              <a:t>primei</a:t>
            </a:r>
            <a:r>
              <a:rPr lang="en-US" sz="1600" dirty="0">
                <a:solidFill>
                  <a:srgbClr val="6F2927"/>
                </a:solidFill>
                <a:latin typeface="+mn-lt"/>
              </a:rPr>
              <a:t> </a:t>
            </a:r>
            <a:r>
              <a:rPr lang="en-US" sz="1600" dirty="0" err="1">
                <a:solidFill>
                  <a:srgbClr val="6F2927"/>
                </a:solidFill>
                <a:latin typeface="+mn-lt"/>
              </a:rPr>
              <a:t>Camere</a:t>
            </a:r>
            <a:r>
              <a:rPr lang="en-US" sz="1600" dirty="0">
                <a:solidFill>
                  <a:srgbClr val="6F2927"/>
                </a:solidFill>
                <a:latin typeface="+mn-lt"/>
              </a:rPr>
              <a:t> </a:t>
            </a:r>
            <a:r>
              <a:rPr lang="en-US" sz="1600" dirty="0" err="1">
                <a:solidFill>
                  <a:srgbClr val="6F2927"/>
                </a:solidFill>
                <a:latin typeface="+mn-lt"/>
              </a:rPr>
              <a:t>sesizate</a:t>
            </a:r>
            <a:r>
              <a:rPr lang="en-US" sz="1600" dirty="0">
                <a:solidFill>
                  <a:srgbClr val="6F2927"/>
                </a:solidFill>
                <a:latin typeface="+mn-lt"/>
              </a:rPr>
              <a:t>.</a:t>
            </a:r>
            <a:br>
              <a:rPr lang="en-US" sz="1600" dirty="0">
                <a:solidFill>
                  <a:srgbClr val="6F2927"/>
                </a:solidFill>
                <a:latin typeface="+mn-lt"/>
              </a:rPr>
            </a:br>
            <a:r>
              <a:rPr lang="en-US" sz="1600" dirty="0">
                <a:solidFill>
                  <a:srgbClr val="6F2927"/>
                </a:solidFill>
                <a:latin typeface="+mn-lt"/>
              </a:rPr>
              <a:t>5. </a:t>
            </a:r>
            <a:r>
              <a:rPr lang="ro-RO" sz="1600" dirty="0">
                <a:solidFill>
                  <a:srgbClr val="6F2927"/>
                </a:solidFill>
                <a:latin typeface="+mn-lt"/>
              </a:rPr>
              <a:t>Trimitere către cea</a:t>
            </a:r>
            <a:r>
              <a:rPr lang="en-US" sz="1600" dirty="0">
                <a:solidFill>
                  <a:srgbClr val="6F2927"/>
                </a:solidFill>
                <a:latin typeface="+mn-lt"/>
              </a:rPr>
              <a:t> de-a </a:t>
            </a:r>
            <a:r>
              <a:rPr lang="en-US" sz="1600" dirty="0" err="1">
                <a:solidFill>
                  <a:srgbClr val="6F2927"/>
                </a:solidFill>
                <a:latin typeface="+mn-lt"/>
              </a:rPr>
              <a:t>doua</a:t>
            </a:r>
            <a:r>
              <a:rPr lang="en-US" sz="1600" dirty="0">
                <a:solidFill>
                  <a:srgbClr val="6F2927"/>
                </a:solidFill>
                <a:latin typeface="+mn-lt"/>
              </a:rPr>
              <a:t> </a:t>
            </a:r>
            <a:r>
              <a:rPr lang="en-US" sz="1600" dirty="0" err="1">
                <a:solidFill>
                  <a:srgbClr val="6F2927"/>
                </a:solidFill>
                <a:latin typeface="+mn-lt"/>
              </a:rPr>
              <a:t>camer</a:t>
            </a:r>
            <a:r>
              <a:rPr lang="ro-RO" sz="1600" dirty="0">
                <a:solidFill>
                  <a:srgbClr val="6F2927"/>
                </a:solidFill>
                <a:latin typeface="+mn-lt"/>
              </a:rPr>
              <a:t>ă, decizională (unde se reiau etape</a:t>
            </a:r>
            <a:r>
              <a:rPr lang="en-US" sz="1600" dirty="0">
                <a:solidFill>
                  <a:srgbClr val="6F2927"/>
                </a:solidFill>
                <a:latin typeface="+mn-lt"/>
              </a:rPr>
              <a:t> 3 </a:t>
            </a:r>
            <a:r>
              <a:rPr lang="en-US" sz="1600" dirty="0" err="1">
                <a:solidFill>
                  <a:srgbClr val="6F2927"/>
                </a:solidFill>
                <a:latin typeface="+mn-lt"/>
              </a:rPr>
              <a:t>şi</a:t>
            </a:r>
            <a:r>
              <a:rPr lang="en-US" sz="1600" dirty="0">
                <a:solidFill>
                  <a:srgbClr val="6F2927"/>
                </a:solidFill>
                <a:latin typeface="+mn-lt"/>
              </a:rPr>
              <a:t> 4</a:t>
            </a:r>
            <a:r>
              <a:rPr lang="ro-RO" sz="1600" dirty="0">
                <a:solidFill>
                  <a:srgbClr val="6F2927"/>
                </a:solidFill>
                <a:latin typeface="+mn-lt"/>
              </a:rPr>
              <a:t>)</a:t>
            </a:r>
            <a:r>
              <a:rPr lang="en-US" sz="1600" dirty="0">
                <a:solidFill>
                  <a:srgbClr val="6F2927"/>
                </a:solidFill>
                <a:latin typeface="+mn-lt"/>
              </a:rPr>
              <a:t>.</a:t>
            </a:r>
            <a:br>
              <a:rPr lang="en-US" sz="1600" dirty="0">
                <a:solidFill>
                  <a:srgbClr val="6F2927"/>
                </a:solidFill>
                <a:latin typeface="+mn-lt"/>
              </a:rPr>
            </a:br>
            <a:r>
              <a:rPr lang="en-US" sz="1600" dirty="0">
                <a:solidFill>
                  <a:srgbClr val="6F2927"/>
                </a:solidFill>
                <a:latin typeface="+mn-lt"/>
              </a:rPr>
              <a:t>6. </a:t>
            </a:r>
            <a:r>
              <a:rPr lang="ro-RO" sz="1600" dirty="0">
                <a:solidFill>
                  <a:srgbClr val="6F2927"/>
                </a:solidFill>
                <a:latin typeface="+mn-lt"/>
              </a:rPr>
              <a:t>Trimiterea Legii la </a:t>
            </a:r>
            <a:r>
              <a:rPr lang="en-US" sz="1600" dirty="0" err="1">
                <a:solidFill>
                  <a:srgbClr val="6F2927"/>
                </a:solidFill>
                <a:latin typeface="+mn-lt"/>
              </a:rPr>
              <a:t>Preşedintel</a:t>
            </a:r>
            <a:r>
              <a:rPr lang="ro-RO" sz="1600" dirty="0">
                <a:solidFill>
                  <a:srgbClr val="6F2927"/>
                </a:solidFill>
                <a:latin typeface="+mn-lt"/>
              </a:rPr>
              <a:t>e</a:t>
            </a:r>
            <a:r>
              <a:rPr lang="en-US" sz="1600" dirty="0">
                <a:solidFill>
                  <a:srgbClr val="6F2927"/>
                </a:solidFill>
                <a:latin typeface="+mn-lt"/>
              </a:rPr>
              <a:t> </a:t>
            </a:r>
            <a:r>
              <a:rPr lang="en-US" sz="1600" dirty="0" err="1">
                <a:solidFill>
                  <a:srgbClr val="6F2927"/>
                </a:solidFill>
                <a:latin typeface="+mn-lt"/>
              </a:rPr>
              <a:t>României</a:t>
            </a:r>
            <a:r>
              <a:rPr lang="en-US" sz="1600" dirty="0">
                <a:solidFill>
                  <a:srgbClr val="6F2927"/>
                </a:solidFill>
                <a:latin typeface="+mn-lt"/>
              </a:rPr>
              <a:t> </a:t>
            </a:r>
            <a:r>
              <a:rPr lang="en-US" sz="1600" dirty="0" err="1">
                <a:solidFill>
                  <a:srgbClr val="6F2927"/>
                </a:solidFill>
                <a:latin typeface="+mn-lt"/>
              </a:rPr>
              <a:t>pentru</a:t>
            </a:r>
            <a:r>
              <a:rPr lang="en-US" sz="1600" dirty="0">
                <a:solidFill>
                  <a:srgbClr val="6F2927"/>
                </a:solidFill>
                <a:latin typeface="+mn-lt"/>
              </a:rPr>
              <a:t> </a:t>
            </a:r>
            <a:r>
              <a:rPr lang="en-US" sz="1600" dirty="0" err="1">
                <a:solidFill>
                  <a:srgbClr val="6F2927"/>
                </a:solidFill>
                <a:latin typeface="+mn-lt"/>
              </a:rPr>
              <a:t>promulgare</a:t>
            </a:r>
            <a:r>
              <a:rPr lang="en-US" sz="1600" dirty="0">
                <a:solidFill>
                  <a:srgbClr val="6F2927"/>
                </a:solidFill>
                <a:latin typeface="+mn-lt"/>
              </a:rPr>
              <a:t>.</a:t>
            </a:r>
            <a:br>
              <a:rPr lang="en-US" sz="1600" dirty="0">
                <a:solidFill>
                  <a:srgbClr val="6F2927"/>
                </a:solidFill>
                <a:latin typeface="+mn-lt"/>
              </a:rPr>
            </a:br>
            <a:r>
              <a:rPr lang="en-US" sz="1600" dirty="0">
                <a:solidFill>
                  <a:srgbClr val="6F2927"/>
                </a:solidFill>
                <a:latin typeface="+mn-lt"/>
              </a:rPr>
              <a:t>6.bis. </a:t>
            </a:r>
            <a:r>
              <a:rPr lang="en-US" sz="1600" dirty="0" err="1">
                <a:solidFill>
                  <a:srgbClr val="6F2927"/>
                </a:solidFill>
                <a:latin typeface="+mn-lt"/>
              </a:rPr>
              <a:t>Dacă</a:t>
            </a:r>
            <a:r>
              <a:rPr lang="en-US" sz="1600" dirty="0">
                <a:solidFill>
                  <a:srgbClr val="6F2927"/>
                </a:solidFill>
                <a:latin typeface="+mn-lt"/>
              </a:rPr>
              <a:t> </a:t>
            </a:r>
            <a:r>
              <a:rPr lang="en-US" sz="1600" dirty="0" err="1">
                <a:solidFill>
                  <a:srgbClr val="6F2927"/>
                </a:solidFill>
                <a:latin typeface="+mn-lt"/>
              </a:rPr>
              <a:t>Propunerea</a:t>
            </a:r>
            <a:r>
              <a:rPr lang="en-US" sz="1600" dirty="0">
                <a:solidFill>
                  <a:srgbClr val="6F2927"/>
                </a:solidFill>
                <a:latin typeface="+mn-lt"/>
              </a:rPr>
              <a:t> </a:t>
            </a:r>
            <a:r>
              <a:rPr lang="en-US" sz="1600" dirty="0" err="1">
                <a:solidFill>
                  <a:srgbClr val="6F2927"/>
                </a:solidFill>
                <a:latin typeface="+mn-lt"/>
              </a:rPr>
              <a:t>este</a:t>
            </a:r>
            <a:r>
              <a:rPr lang="en-US" sz="1600" dirty="0">
                <a:solidFill>
                  <a:srgbClr val="6F2927"/>
                </a:solidFill>
                <a:latin typeface="+mn-lt"/>
              </a:rPr>
              <a:t> </a:t>
            </a:r>
            <a:r>
              <a:rPr lang="en-US" sz="1600" dirty="0" err="1">
                <a:solidFill>
                  <a:srgbClr val="6F2927"/>
                </a:solidFill>
                <a:latin typeface="+mn-lt"/>
              </a:rPr>
              <a:t>respinsă</a:t>
            </a:r>
            <a:r>
              <a:rPr lang="en-US" sz="1600" dirty="0">
                <a:solidFill>
                  <a:srgbClr val="6F2927"/>
                </a:solidFill>
                <a:latin typeface="+mn-lt"/>
              </a:rPr>
              <a:t> de </a:t>
            </a:r>
            <a:r>
              <a:rPr lang="en-US" sz="1600" dirty="0" err="1">
                <a:solidFill>
                  <a:srgbClr val="6F2927"/>
                </a:solidFill>
                <a:latin typeface="+mn-lt"/>
              </a:rPr>
              <a:t>către</a:t>
            </a:r>
            <a:r>
              <a:rPr lang="en-US" sz="1600" dirty="0">
                <a:solidFill>
                  <a:srgbClr val="6F2927"/>
                </a:solidFill>
                <a:latin typeface="+mn-lt"/>
              </a:rPr>
              <a:t> Camera </a:t>
            </a:r>
            <a:r>
              <a:rPr lang="en-US" sz="1600" dirty="0" err="1">
                <a:solidFill>
                  <a:srgbClr val="6F2927"/>
                </a:solidFill>
                <a:latin typeface="+mn-lt"/>
              </a:rPr>
              <a:t>Decizională</a:t>
            </a:r>
            <a:r>
              <a:rPr lang="en-US" sz="1600" dirty="0">
                <a:solidFill>
                  <a:srgbClr val="6F2927"/>
                </a:solidFill>
                <a:latin typeface="+mn-lt"/>
              </a:rPr>
              <a:t>, </a:t>
            </a:r>
            <a:r>
              <a:rPr lang="en-US" sz="1600" dirty="0" err="1">
                <a:solidFill>
                  <a:srgbClr val="6F2927"/>
                </a:solidFill>
                <a:latin typeface="+mn-lt"/>
              </a:rPr>
              <a:t>procesul</a:t>
            </a:r>
            <a:r>
              <a:rPr lang="en-US" sz="1600" dirty="0">
                <a:solidFill>
                  <a:srgbClr val="6F2927"/>
                </a:solidFill>
                <a:latin typeface="+mn-lt"/>
              </a:rPr>
              <a:t> </a:t>
            </a:r>
            <a:r>
              <a:rPr lang="en-US" sz="1600" dirty="0" err="1">
                <a:solidFill>
                  <a:srgbClr val="6F2927"/>
                </a:solidFill>
                <a:latin typeface="+mn-lt"/>
              </a:rPr>
              <a:t>legislativ</a:t>
            </a:r>
            <a:r>
              <a:rPr lang="en-US" sz="1600" dirty="0">
                <a:solidFill>
                  <a:srgbClr val="6F2927"/>
                </a:solidFill>
                <a:latin typeface="+mn-lt"/>
              </a:rPr>
              <a:t> s-a </a:t>
            </a:r>
            <a:r>
              <a:rPr lang="en-US" sz="1600" dirty="0" err="1">
                <a:solidFill>
                  <a:srgbClr val="6F2927"/>
                </a:solidFill>
                <a:latin typeface="+mn-lt"/>
              </a:rPr>
              <a:t>încheiat</a:t>
            </a:r>
            <a:r>
              <a:rPr lang="en-US" sz="1600" dirty="0">
                <a:solidFill>
                  <a:srgbClr val="6F2927"/>
                </a:solidFill>
                <a:latin typeface="+mn-lt"/>
              </a:rPr>
              <a:t>.</a:t>
            </a:r>
            <a:br>
              <a:rPr lang="en-US" sz="1600" dirty="0">
                <a:solidFill>
                  <a:srgbClr val="6F2927"/>
                </a:solidFill>
                <a:latin typeface="+mn-lt"/>
              </a:rPr>
            </a:br>
            <a:r>
              <a:rPr lang="en-US" sz="1600" dirty="0">
                <a:solidFill>
                  <a:srgbClr val="6F2927"/>
                </a:solidFill>
                <a:latin typeface="+mn-lt"/>
              </a:rPr>
              <a:t>7. </a:t>
            </a:r>
            <a:r>
              <a:rPr lang="en-US" sz="1600" dirty="0" err="1">
                <a:solidFill>
                  <a:srgbClr val="6F2927"/>
                </a:solidFill>
                <a:latin typeface="+mn-lt"/>
              </a:rPr>
              <a:t>Preşedinte</a:t>
            </a:r>
            <a:r>
              <a:rPr lang="ro-RO" sz="1600" dirty="0">
                <a:solidFill>
                  <a:srgbClr val="6F2927"/>
                </a:solidFill>
                <a:latin typeface="+mn-lt"/>
              </a:rPr>
              <a:t>le</a:t>
            </a:r>
            <a:r>
              <a:rPr lang="en-US" sz="1600" dirty="0">
                <a:solidFill>
                  <a:srgbClr val="6F2927"/>
                </a:solidFill>
                <a:latin typeface="+mn-lt"/>
              </a:rPr>
              <a:t> </a:t>
            </a:r>
            <a:r>
              <a:rPr lang="en-US" sz="1600" dirty="0" err="1">
                <a:solidFill>
                  <a:srgbClr val="6F2927"/>
                </a:solidFill>
                <a:latin typeface="+mn-lt"/>
              </a:rPr>
              <a:t>poate</a:t>
            </a:r>
            <a:r>
              <a:rPr lang="en-US" sz="1600" dirty="0">
                <a:solidFill>
                  <a:srgbClr val="6F2927"/>
                </a:solidFill>
                <a:latin typeface="+mn-lt"/>
              </a:rPr>
              <a:t> </a:t>
            </a:r>
            <a:r>
              <a:rPr lang="en-US" sz="1600" dirty="0" err="1">
                <a:solidFill>
                  <a:srgbClr val="6F2927"/>
                </a:solidFill>
                <a:latin typeface="+mn-lt"/>
              </a:rPr>
              <a:t>promulga</a:t>
            </a:r>
            <a:r>
              <a:rPr lang="en-US" sz="1600" dirty="0">
                <a:solidFill>
                  <a:srgbClr val="6F2927"/>
                </a:solidFill>
                <a:latin typeface="+mn-lt"/>
              </a:rPr>
              <a:t> </a:t>
            </a:r>
            <a:r>
              <a:rPr lang="en-US" sz="1600" dirty="0" err="1">
                <a:solidFill>
                  <a:srgbClr val="6F2927"/>
                </a:solidFill>
                <a:latin typeface="+mn-lt"/>
              </a:rPr>
              <a:t>Legea</a:t>
            </a:r>
            <a:r>
              <a:rPr lang="en-US" sz="1600" dirty="0">
                <a:solidFill>
                  <a:srgbClr val="6F2927"/>
                </a:solidFill>
                <a:latin typeface="+mn-lt"/>
              </a:rPr>
              <a:t> </a:t>
            </a:r>
            <a:r>
              <a:rPr lang="en-US" sz="1600" dirty="0" err="1">
                <a:solidFill>
                  <a:srgbClr val="6F2927"/>
                </a:solidFill>
                <a:latin typeface="+mn-lt"/>
              </a:rPr>
              <a:t>sau</a:t>
            </a:r>
            <a:r>
              <a:rPr lang="en-US" sz="1600" dirty="0">
                <a:solidFill>
                  <a:srgbClr val="6F2927"/>
                </a:solidFill>
                <a:latin typeface="+mn-lt"/>
              </a:rPr>
              <a:t> o </a:t>
            </a:r>
            <a:r>
              <a:rPr lang="en-US" sz="1600" dirty="0" err="1">
                <a:solidFill>
                  <a:srgbClr val="6F2927"/>
                </a:solidFill>
                <a:latin typeface="+mn-lt"/>
              </a:rPr>
              <a:t>poate</a:t>
            </a:r>
            <a:r>
              <a:rPr lang="en-US" sz="1600" dirty="0">
                <a:solidFill>
                  <a:srgbClr val="6F2927"/>
                </a:solidFill>
                <a:latin typeface="+mn-lt"/>
              </a:rPr>
              <a:t> </a:t>
            </a:r>
            <a:r>
              <a:rPr lang="en-US" sz="1600" dirty="0" err="1">
                <a:solidFill>
                  <a:srgbClr val="6F2927"/>
                </a:solidFill>
                <a:latin typeface="+mn-lt"/>
              </a:rPr>
              <a:t>retrimite</a:t>
            </a:r>
            <a:r>
              <a:rPr lang="en-US" sz="1600" dirty="0">
                <a:solidFill>
                  <a:srgbClr val="6F2927"/>
                </a:solidFill>
                <a:latin typeface="+mn-lt"/>
              </a:rPr>
              <a:t> </a:t>
            </a:r>
            <a:r>
              <a:rPr lang="en-US" sz="1600" dirty="0" err="1">
                <a:solidFill>
                  <a:srgbClr val="6F2927"/>
                </a:solidFill>
                <a:latin typeface="+mn-lt"/>
              </a:rPr>
              <a:t>Parlamentului</a:t>
            </a:r>
            <a:r>
              <a:rPr lang="en-US" sz="1600" dirty="0">
                <a:solidFill>
                  <a:srgbClr val="6F2927"/>
                </a:solidFill>
                <a:latin typeface="+mn-lt"/>
              </a:rPr>
              <a:t>. </a:t>
            </a:r>
            <a:r>
              <a:rPr lang="en-US" sz="1600" dirty="0" err="1">
                <a:solidFill>
                  <a:srgbClr val="6F2927"/>
                </a:solidFill>
                <a:latin typeface="+mn-lt"/>
              </a:rPr>
              <a:t>Dacă</a:t>
            </a:r>
            <a:r>
              <a:rPr lang="en-US" sz="1600" dirty="0">
                <a:solidFill>
                  <a:srgbClr val="6F2927"/>
                </a:solidFill>
                <a:latin typeface="+mn-lt"/>
              </a:rPr>
              <a:t> </a:t>
            </a:r>
            <a:r>
              <a:rPr lang="en-US" sz="1600" dirty="0" err="1">
                <a:solidFill>
                  <a:srgbClr val="6F2927"/>
                </a:solidFill>
                <a:latin typeface="+mn-lt"/>
              </a:rPr>
              <a:t>Parlamentul</a:t>
            </a:r>
            <a:r>
              <a:rPr lang="en-US" sz="1600" dirty="0">
                <a:solidFill>
                  <a:srgbClr val="6F2927"/>
                </a:solidFill>
                <a:latin typeface="+mn-lt"/>
              </a:rPr>
              <a:t> o </a:t>
            </a:r>
            <a:r>
              <a:rPr lang="en-US" sz="1600" dirty="0" err="1">
                <a:solidFill>
                  <a:srgbClr val="6F2927"/>
                </a:solidFill>
                <a:latin typeface="+mn-lt"/>
              </a:rPr>
              <a:t>adoptă</a:t>
            </a:r>
            <a:r>
              <a:rPr lang="en-US" sz="1600" dirty="0">
                <a:solidFill>
                  <a:srgbClr val="6F2927"/>
                </a:solidFill>
                <a:latin typeface="+mn-lt"/>
              </a:rPr>
              <a:t> </a:t>
            </a:r>
            <a:r>
              <a:rPr lang="en-US" sz="1600" dirty="0" err="1">
                <a:solidFill>
                  <a:srgbClr val="6F2927"/>
                </a:solidFill>
                <a:latin typeface="+mn-lt"/>
              </a:rPr>
              <a:t>în</a:t>
            </a:r>
            <a:r>
              <a:rPr lang="en-US" sz="1600" dirty="0">
                <a:solidFill>
                  <a:srgbClr val="6F2927"/>
                </a:solidFill>
                <a:latin typeface="+mn-lt"/>
              </a:rPr>
              <a:t> </a:t>
            </a:r>
            <a:r>
              <a:rPr lang="en-US" sz="1600" dirty="0" err="1">
                <a:solidFill>
                  <a:srgbClr val="6F2927"/>
                </a:solidFill>
                <a:latin typeface="+mn-lt"/>
              </a:rPr>
              <a:t>aceeaşi</a:t>
            </a:r>
            <a:r>
              <a:rPr lang="en-US" sz="1600" dirty="0">
                <a:solidFill>
                  <a:srgbClr val="6F2927"/>
                </a:solidFill>
                <a:latin typeface="+mn-lt"/>
              </a:rPr>
              <a:t> </a:t>
            </a:r>
            <a:r>
              <a:rPr lang="en-US" sz="1600" dirty="0" err="1">
                <a:solidFill>
                  <a:srgbClr val="6F2927"/>
                </a:solidFill>
                <a:latin typeface="+mn-lt"/>
              </a:rPr>
              <a:t>formă</a:t>
            </a:r>
            <a:r>
              <a:rPr lang="en-US" sz="1600" dirty="0">
                <a:solidFill>
                  <a:srgbClr val="6F2927"/>
                </a:solidFill>
                <a:latin typeface="+mn-lt"/>
              </a:rPr>
              <a:t>, </a:t>
            </a:r>
            <a:r>
              <a:rPr lang="en-US" sz="1600" dirty="0" err="1">
                <a:solidFill>
                  <a:srgbClr val="6F2927"/>
                </a:solidFill>
                <a:latin typeface="+mn-lt"/>
              </a:rPr>
              <a:t>preşedintele</a:t>
            </a:r>
            <a:r>
              <a:rPr lang="en-US" sz="1600" dirty="0">
                <a:solidFill>
                  <a:srgbClr val="6F2927"/>
                </a:solidFill>
                <a:latin typeface="+mn-lt"/>
              </a:rPr>
              <a:t> </a:t>
            </a:r>
            <a:r>
              <a:rPr lang="en-US" sz="1600" dirty="0" err="1">
                <a:solidFill>
                  <a:srgbClr val="6F2927"/>
                </a:solidFill>
                <a:latin typeface="+mn-lt"/>
              </a:rPr>
              <a:t>este</a:t>
            </a:r>
            <a:r>
              <a:rPr lang="en-US" sz="1600" dirty="0">
                <a:solidFill>
                  <a:srgbClr val="6F2927"/>
                </a:solidFill>
                <a:latin typeface="+mn-lt"/>
              </a:rPr>
              <a:t> </a:t>
            </a:r>
            <a:r>
              <a:rPr lang="en-US" sz="1600" dirty="0" err="1">
                <a:solidFill>
                  <a:srgbClr val="6F2927"/>
                </a:solidFill>
                <a:latin typeface="+mn-lt"/>
              </a:rPr>
              <a:t>obligat</a:t>
            </a:r>
            <a:r>
              <a:rPr lang="en-US" sz="1600" dirty="0">
                <a:solidFill>
                  <a:srgbClr val="6F2927"/>
                </a:solidFill>
                <a:latin typeface="+mn-lt"/>
              </a:rPr>
              <a:t> </a:t>
            </a:r>
            <a:r>
              <a:rPr lang="en-US" sz="1600" dirty="0" err="1">
                <a:solidFill>
                  <a:srgbClr val="6F2927"/>
                </a:solidFill>
                <a:latin typeface="+mn-lt"/>
              </a:rPr>
              <a:t>să</a:t>
            </a:r>
            <a:r>
              <a:rPr lang="en-US" sz="1600" dirty="0">
                <a:solidFill>
                  <a:srgbClr val="6F2927"/>
                </a:solidFill>
                <a:latin typeface="+mn-lt"/>
              </a:rPr>
              <a:t> o </a:t>
            </a:r>
            <a:r>
              <a:rPr lang="en-US" sz="1600" dirty="0" err="1">
                <a:solidFill>
                  <a:srgbClr val="6F2927"/>
                </a:solidFill>
                <a:latin typeface="+mn-lt"/>
              </a:rPr>
              <a:t>promulge</a:t>
            </a:r>
            <a:r>
              <a:rPr lang="en-US" sz="1600" dirty="0">
                <a:solidFill>
                  <a:srgbClr val="6F2927"/>
                </a:solidFill>
                <a:latin typeface="+mn-lt"/>
              </a:rPr>
              <a:t>.</a:t>
            </a:r>
            <a:endParaRPr lang="ro-RO" sz="1600" dirty="0">
              <a:solidFill>
                <a:srgbClr val="6F2927"/>
              </a:solidFill>
              <a:latin typeface="+mn-lt"/>
            </a:endParaRPr>
          </a:p>
          <a:p>
            <a:endParaRPr lang="en-US" sz="1600" dirty="0">
              <a:solidFill>
                <a:srgbClr val="6F2927"/>
              </a:solidFill>
              <a:latin typeface="+mn-lt"/>
            </a:endParaRPr>
          </a:p>
          <a:p>
            <a:r>
              <a:rPr lang="en-US" sz="1600" dirty="0" err="1">
                <a:solidFill>
                  <a:srgbClr val="6F2927"/>
                </a:solidFill>
                <a:latin typeface="+mn-lt"/>
              </a:rPr>
              <a:t>În</a:t>
            </a:r>
            <a:r>
              <a:rPr lang="en-US" sz="1600" dirty="0">
                <a:solidFill>
                  <a:srgbClr val="6F2927"/>
                </a:solidFill>
                <a:latin typeface="+mn-lt"/>
              </a:rPr>
              <a:t> </a:t>
            </a:r>
            <a:r>
              <a:rPr lang="en-US" sz="1600" dirty="0" err="1">
                <a:solidFill>
                  <a:srgbClr val="6F2927"/>
                </a:solidFill>
                <a:latin typeface="+mn-lt"/>
              </a:rPr>
              <a:t>medie</a:t>
            </a:r>
            <a:r>
              <a:rPr lang="en-US" sz="1600" dirty="0">
                <a:solidFill>
                  <a:srgbClr val="6F2927"/>
                </a:solidFill>
                <a:latin typeface="+mn-lt"/>
              </a:rPr>
              <a:t>, </a:t>
            </a:r>
            <a:r>
              <a:rPr lang="en-US" sz="1600" dirty="0" err="1">
                <a:solidFill>
                  <a:srgbClr val="6F2927"/>
                </a:solidFill>
                <a:latin typeface="+mn-lt"/>
              </a:rPr>
              <a:t>întreg</a:t>
            </a:r>
            <a:r>
              <a:rPr lang="en-US" sz="1600" dirty="0">
                <a:solidFill>
                  <a:srgbClr val="6F2927"/>
                </a:solidFill>
                <a:latin typeface="+mn-lt"/>
              </a:rPr>
              <a:t> </a:t>
            </a:r>
            <a:r>
              <a:rPr lang="en-US" sz="1600" dirty="0" err="1">
                <a:solidFill>
                  <a:srgbClr val="6F2927"/>
                </a:solidFill>
                <a:latin typeface="+mn-lt"/>
              </a:rPr>
              <a:t>procesul</a:t>
            </a:r>
            <a:r>
              <a:rPr lang="en-US" sz="1600" dirty="0">
                <a:solidFill>
                  <a:srgbClr val="6F2927"/>
                </a:solidFill>
                <a:latin typeface="+mn-lt"/>
              </a:rPr>
              <a:t> </a:t>
            </a:r>
            <a:r>
              <a:rPr lang="en-US" sz="1600" dirty="0" err="1">
                <a:solidFill>
                  <a:srgbClr val="6F2927"/>
                </a:solidFill>
                <a:latin typeface="+mn-lt"/>
              </a:rPr>
              <a:t>durează</a:t>
            </a:r>
            <a:r>
              <a:rPr lang="en-US" sz="1600" dirty="0">
                <a:solidFill>
                  <a:srgbClr val="6F2927"/>
                </a:solidFill>
                <a:latin typeface="+mn-lt"/>
              </a:rPr>
              <a:t> 3-4 </a:t>
            </a:r>
            <a:r>
              <a:rPr lang="en-US" sz="1600" err="1">
                <a:solidFill>
                  <a:srgbClr val="6F2927"/>
                </a:solidFill>
                <a:latin typeface="+mn-lt"/>
              </a:rPr>
              <a:t>luni</a:t>
            </a:r>
            <a:r>
              <a:rPr lang="en-US" sz="1600">
                <a:solidFill>
                  <a:srgbClr val="6F2927"/>
                </a:solidFill>
                <a:latin typeface="+mn-lt"/>
              </a:rPr>
              <a:t>.</a:t>
            </a:r>
            <a:endParaRPr lang="ro-RO" sz="1600">
              <a:solidFill>
                <a:srgbClr val="6F2927"/>
              </a:solidFill>
              <a:latin typeface="+mn-lt"/>
            </a:endParaRPr>
          </a:p>
          <a:p>
            <a:endParaRPr lang="ro-RO" sz="1600">
              <a:solidFill>
                <a:srgbClr val="6F2927"/>
              </a:solidFill>
              <a:latin typeface="+mn-lt"/>
            </a:endParaRPr>
          </a:p>
          <a:p>
            <a:r>
              <a:rPr lang="ro-RO" sz="1600">
                <a:solidFill>
                  <a:srgbClr val="6F2927"/>
                </a:solidFill>
                <a:latin typeface="+mn-lt"/>
              </a:rPr>
              <a:t>Norme de tehnică legislativă - legea 24/2000</a:t>
            </a:r>
            <a:endParaRPr lang="ro-RO" sz="1600" dirty="0">
              <a:solidFill>
                <a:srgbClr val="6F2927"/>
              </a:solidFill>
              <a:latin typeface="+mn-lt"/>
            </a:endParaRPr>
          </a:p>
        </p:txBody>
      </p:sp>
      <p:sp>
        <p:nvSpPr>
          <p:cNvPr id="12" name="Content Placeholder 2"/>
          <p:cNvSpPr txBox="1">
            <a:spLocks/>
          </p:cNvSpPr>
          <p:nvPr/>
        </p:nvSpPr>
        <p:spPr bwMode="auto">
          <a:xfrm>
            <a:off x="323408" y="2204830"/>
            <a:ext cx="1368192" cy="360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Bef>
                <a:spcPct val="20000"/>
              </a:spcBef>
            </a:pPr>
            <a:r>
              <a:rPr lang="ro-RO" sz="1200" dirty="0">
                <a:solidFill>
                  <a:srgbClr val="6F2927"/>
                </a:solidFill>
                <a:latin typeface="+mn-lt"/>
                <a:cs typeface="+mn-cs"/>
              </a:rPr>
              <a:t>Hotărârea de Guvern</a:t>
            </a:r>
            <a:endParaRPr lang="en-US" sz="1200" dirty="0">
              <a:solidFill>
                <a:srgbClr val="6F2927"/>
              </a:solidFill>
              <a:latin typeface="+mn-lt"/>
              <a:cs typeface="+mn-cs"/>
            </a:endParaRPr>
          </a:p>
        </p:txBody>
      </p:sp>
      <p:sp>
        <p:nvSpPr>
          <p:cNvPr id="14" name="Content Placeholder 2"/>
          <p:cNvSpPr txBox="1">
            <a:spLocks/>
          </p:cNvSpPr>
          <p:nvPr/>
        </p:nvSpPr>
        <p:spPr bwMode="auto">
          <a:xfrm>
            <a:off x="323410" y="2708900"/>
            <a:ext cx="1368192" cy="360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Bef>
                <a:spcPct val="20000"/>
              </a:spcBef>
            </a:pPr>
            <a:r>
              <a:rPr lang="ro-RO" sz="1200" dirty="0">
                <a:solidFill>
                  <a:srgbClr val="6F2927"/>
                </a:solidFill>
                <a:latin typeface="+mn-lt"/>
                <a:cs typeface="+mn-cs"/>
              </a:rPr>
              <a:t>Ordonanța guvernamentală</a:t>
            </a:r>
            <a:endParaRPr lang="en-US" sz="1200" dirty="0">
              <a:solidFill>
                <a:srgbClr val="6F2927"/>
              </a:solidFill>
              <a:latin typeface="+mn-lt"/>
              <a:cs typeface="+mn-cs"/>
            </a:endParaRPr>
          </a:p>
        </p:txBody>
      </p:sp>
      <p:sp>
        <p:nvSpPr>
          <p:cNvPr id="23" name="Content Placeholder 2"/>
          <p:cNvSpPr txBox="1">
            <a:spLocks/>
          </p:cNvSpPr>
          <p:nvPr/>
        </p:nvSpPr>
        <p:spPr bwMode="auto">
          <a:xfrm>
            <a:off x="1691599" y="764631"/>
            <a:ext cx="5040700" cy="2520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lnSpc>
                <a:spcPct val="150000"/>
              </a:lnSpc>
            </a:pPr>
            <a:r>
              <a:rPr lang="ro-RO" sz="1600" dirty="0">
                <a:solidFill>
                  <a:srgbClr val="6F2927"/>
                </a:solidFill>
                <a:latin typeface="+mn-lt"/>
              </a:rPr>
              <a:t>Hotărârea de Guvern – act curent de lucru (cvorum: majoritate simplă, decizie: majoritate simplă a celor prezenți)</a:t>
            </a:r>
          </a:p>
        </p:txBody>
      </p:sp>
      <p:sp>
        <p:nvSpPr>
          <p:cNvPr id="27" name="Content Placeholder 2"/>
          <p:cNvSpPr txBox="1">
            <a:spLocks/>
          </p:cNvSpPr>
          <p:nvPr/>
        </p:nvSpPr>
        <p:spPr bwMode="auto">
          <a:xfrm>
            <a:off x="1691602" y="2060810"/>
            <a:ext cx="5040700" cy="2520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lnSpc>
                <a:spcPct val="150000"/>
              </a:lnSpc>
            </a:pPr>
            <a:r>
              <a:rPr lang="ro-RO" sz="1600" dirty="0">
                <a:solidFill>
                  <a:srgbClr val="6F2927"/>
                </a:solidFill>
                <a:latin typeface="+mn-lt"/>
              </a:rPr>
              <a:t>Ordonanța Guvernamentală – act pentru vacanța parlamentară (doar în domeniul legilor ordinare)</a:t>
            </a:r>
          </a:p>
          <a:p>
            <a:pPr algn="just">
              <a:lnSpc>
                <a:spcPct val="150000"/>
              </a:lnSpc>
            </a:pPr>
            <a:r>
              <a:rPr lang="ro-RO" sz="1600" dirty="0">
                <a:solidFill>
                  <a:srgbClr val="6F2927"/>
                </a:solidFill>
                <a:latin typeface="+mn-lt"/>
              </a:rPr>
              <a:t>Ordonanța de Urgență a Guvernului – act numai pentru condiții excepționale</a:t>
            </a:r>
          </a:p>
        </p:txBody>
      </p:sp>
      <p:sp>
        <p:nvSpPr>
          <p:cNvPr id="28" name="Content Placeholder 2"/>
          <p:cNvSpPr txBox="1">
            <a:spLocks/>
          </p:cNvSpPr>
          <p:nvPr/>
        </p:nvSpPr>
        <p:spPr bwMode="auto">
          <a:xfrm>
            <a:off x="323410" y="3284981"/>
            <a:ext cx="1368192" cy="360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Bef>
                <a:spcPct val="20000"/>
              </a:spcBef>
            </a:pPr>
            <a:r>
              <a:rPr lang="ro-RO" sz="1200" dirty="0">
                <a:solidFill>
                  <a:srgbClr val="6F2927"/>
                </a:solidFill>
                <a:latin typeface="+mn-lt"/>
                <a:cs typeface="+mn-cs"/>
              </a:rPr>
              <a:t>Decizia primului-ministru</a:t>
            </a:r>
            <a:endParaRPr lang="en-US" sz="1200" dirty="0">
              <a:solidFill>
                <a:srgbClr val="6F2927"/>
              </a:solidFill>
              <a:latin typeface="+mn-lt"/>
              <a:cs typeface="+mn-cs"/>
            </a:endParaRPr>
          </a:p>
        </p:txBody>
      </p:sp>
      <p:sp>
        <p:nvSpPr>
          <p:cNvPr id="29" name="Content Placeholder 2"/>
          <p:cNvSpPr txBox="1">
            <a:spLocks/>
          </p:cNvSpPr>
          <p:nvPr/>
        </p:nvSpPr>
        <p:spPr bwMode="auto">
          <a:xfrm>
            <a:off x="1691599" y="3717040"/>
            <a:ext cx="5040700" cy="15842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lnSpc>
                <a:spcPct val="150000"/>
              </a:lnSpc>
            </a:pPr>
            <a:r>
              <a:rPr lang="ro-RO" sz="1600" dirty="0">
                <a:solidFill>
                  <a:srgbClr val="6F2927"/>
                </a:solidFill>
                <a:latin typeface="+mn-lt"/>
              </a:rPr>
              <a:t>Deciziile primului-ministru - </a:t>
            </a:r>
            <a:r>
              <a:rPr lang="en-US" sz="1600" dirty="0" err="1">
                <a:solidFill>
                  <a:srgbClr val="6F2927"/>
                </a:solidFill>
                <a:latin typeface="+mn-lt"/>
              </a:rPr>
              <a:t>privesc</a:t>
            </a:r>
            <a:r>
              <a:rPr lang="en-US" sz="1600" dirty="0">
                <a:solidFill>
                  <a:srgbClr val="6F2927"/>
                </a:solidFill>
                <a:latin typeface="+mn-lt"/>
              </a:rPr>
              <a:t> </a:t>
            </a:r>
            <a:r>
              <a:rPr lang="en-US" sz="1600" dirty="0" err="1">
                <a:solidFill>
                  <a:srgbClr val="6F2927"/>
                </a:solidFill>
                <a:latin typeface="+mn-lt"/>
              </a:rPr>
              <a:t>masuri</a:t>
            </a:r>
            <a:r>
              <a:rPr lang="en-US" sz="1600" dirty="0">
                <a:solidFill>
                  <a:srgbClr val="6F2927"/>
                </a:solidFill>
                <a:latin typeface="+mn-lt"/>
              </a:rPr>
              <a:t> de </a:t>
            </a:r>
            <a:r>
              <a:rPr lang="en-US" sz="1600" dirty="0" err="1">
                <a:solidFill>
                  <a:srgbClr val="6F2927"/>
                </a:solidFill>
                <a:latin typeface="+mn-lt"/>
              </a:rPr>
              <a:t>organizare</a:t>
            </a:r>
            <a:r>
              <a:rPr lang="en-US" sz="1600" dirty="0">
                <a:solidFill>
                  <a:srgbClr val="6F2927"/>
                </a:solidFill>
                <a:latin typeface="+mn-lt"/>
              </a:rPr>
              <a:t> a </a:t>
            </a:r>
            <a:r>
              <a:rPr lang="en-US" sz="1600" dirty="0" err="1">
                <a:solidFill>
                  <a:srgbClr val="6F2927"/>
                </a:solidFill>
                <a:latin typeface="+mn-lt"/>
              </a:rPr>
              <a:t>Guvernului</a:t>
            </a:r>
            <a:r>
              <a:rPr lang="en-US" sz="1600" dirty="0">
                <a:solidFill>
                  <a:srgbClr val="6F2927"/>
                </a:solidFill>
                <a:latin typeface="+mn-lt"/>
              </a:rPr>
              <a:t>, de </a:t>
            </a:r>
            <a:r>
              <a:rPr lang="en-US" sz="1600" dirty="0" err="1">
                <a:solidFill>
                  <a:srgbClr val="6F2927"/>
                </a:solidFill>
                <a:latin typeface="+mn-lt"/>
              </a:rPr>
              <a:t>eliberare</a:t>
            </a:r>
            <a:r>
              <a:rPr lang="en-US" sz="1600" dirty="0">
                <a:solidFill>
                  <a:srgbClr val="6F2927"/>
                </a:solidFill>
                <a:latin typeface="+mn-lt"/>
              </a:rPr>
              <a:t> </a:t>
            </a:r>
            <a:r>
              <a:rPr lang="en-US" sz="1600" dirty="0" err="1">
                <a:solidFill>
                  <a:srgbClr val="6F2927"/>
                </a:solidFill>
                <a:latin typeface="+mn-lt"/>
              </a:rPr>
              <a:t>sau</a:t>
            </a:r>
            <a:r>
              <a:rPr lang="en-US" sz="1600" dirty="0">
                <a:solidFill>
                  <a:srgbClr val="6F2927"/>
                </a:solidFill>
                <a:latin typeface="+mn-lt"/>
              </a:rPr>
              <a:t> </a:t>
            </a:r>
            <a:r>
              <a:rPr lang="en-US" sz="1600" dirty="0" err="1">
                <a:solidFill>
                  <a:srgbClr val="6F2927"/>
                </a:solidFill>
                <a:latin typeface="+mn-lt"/>
              </a:rPr>
              <a:t>revocare</a:t>
            </a:r>
            <a:r>
              <a:rPr lang="en-US" sz="1600" dirty="0">
                <a:solidFill>
                  <a:srgbClr val="6F2927"/>
                </a:solidFill>
                <a:latin typeface="+mn-lt"/>
              </a:rPr>
              <a:t> din </a:t>
            </a:r>
            <a:r>
              <a:rPr lang="en-US" sz="1600" dirty="0" err="1">
                <a:solidFill>
                  <a:srgbClr val="6F2927"/>
                </a:solidFill>
                <a:latin typeface="+mn-lt"/>
              </a:rPr>
              <a:t>functie</a:t>
            </a:r>
            <a:r>
              <a:rPr lang="en-US" sz="1600" dirty="0">
                <a:solidFill>
                  <a:srgbClr val="6F2927"/>
                </a:solidFill>
                <a:latin typeface="+mn-lt"/>
              </a:rPr>
              <a:t> a </a:t>
            </a:r>
            <a:r>
              <a:rPr lang="en-US" sz="1600" dirty="0" err="1">
                <a:solidFill>
                  <a:srgbClr val="6F2927"/>
                </a:solidFill>
                <a:latin typeface="+mn-lt"/>
              </a:rPr>
              <a:t>unor</a:t>
            </a:r>
            <a:r>
              <a:rPr lang="en-US" sz="1600" dirty="0">
                <a:solidFill>
                  <a:srgbClr val="6F2927"/>
                </a:solidFill>
                <a:latin typeface="+mn-lt"/>
              </a:rPr>
              <a:t> </a:t>
            </a:r>
            <a:r>
              <a:rPr lang="en-US" sz="1600" dirty="0" err="1">
                <a:solidFill>
                  <a:srgbClr val="6F2927"/>
                </a:solidFill>
                <a:latin typeface="+mn-lt"/>
              </a:rPr>
              <a:t>persoane</a:t>
            </a:r>
            <a:r>
              <a:rPr lang="en-US" sz="1600" dirty="0">
                <a:solidFill>
                  <a:srgbClr val="6F2927"/>
                </a:solidFill>
                <a:latin typeface="+mn-lt"/>
              </a:rPr>
              <a:t>, a </a:t>
            </a:r>
            <a:r>
              <a:rPr lang="en-US" sz="1600" dirty="0" err="1">
                <a:solidFill>
                  <a:srgbClr val="6F2927"/>
                </a:solidFill>
                <a:latin typeface="+mn-lt"/>
              </a:rPr>
              <a:t>unor</a:t>
            </a:r>
            <a:r>
              <a:rPr lang="en-US" sz="1600" dirty="0">
                <a:solidFill>
                  <a:srgbClr val="6F2927"/>
                </a:solidFill>
                <a:latin typeface="+mn-lt"/>
              </a:rPr>
              <a:t> </a:t>
            </a:r>
            <a:r>
              <a:rPr lang="en-US" sz="1600" dirty="0" err="1">
                <a:solidFill>
                  <a:srgbClr val="6F2927"/>
                </a:solidFill>
                <a:latin typeface="+mn-lt"/>
              </a:rPr>
              <a:t>institutii</a:t>
            </a:r>
            <a:r>
              <a:rPr lang="en-US" sz="1600" dirty="0">
                <a:solidFill>
                  <a:srgbClr val="6F2927"/>
                </a:solidFill>
                <a:latin typeface="+mn-lt"/>
              </a:rPr>
              <a:t> </a:t>
            </a:r>
            <a:r>
              <a:rPr lang="en-US" sz="1600" dirty="0" err="1">
                <a:solidFill>
                  <a:srgbClr val="6F2927"/>
                </a:solidFill>
                <a:latin typeface="+mn-lt"/>
              </a:rPr>
              <a:t>publice</a:t>
            </a:r>
            <a:r>
              <a:rPr lang="en-US" sz="1600" dirty="0">
                <a:solidFill>
                  <a:srgbClr val="6F2927"/>
                </a:solidFill>
                <a:latin typeface="+mn-lt"/>
              </a:rPr>
              <a:t> care se </a:t>
            </a:r>
            <a:r>
              <a:rPr lang="en-US" sz="1600" dirty="0" err="1">
                <a:solidFill>
                  <a:srgbClr val="6F2927"/>
                </a:solidFill>
                <a:latin typeface="+mn-lt"/>
              </a:rPr>
              <a:t>gasesc</a:t>
            </a:r>
            <a:r>
              <a:rPr lang="en-US" sz="1600" dirty="0">
                <a:solidFill>
                  <a:srgbClr val="6F2927"/>
                </a:solidFill>
                <a:latin typeface="+mn-lt"/>
              </a:rPr>
              <a:t> in </a:t>
            </a:r>
            <a:r>
              <a:rPr lang="en-US" sz="1600" dirty="0" err="1">
                <a:solidFill>
                  <a:srgbClr val="6F2927"/>
                </a:solidFill>
                <a:latin typeface="+mn-lt"/>
              </a:rPr>
              <a:t>subordinea</a:t>
            </a:r>
            <a:r>
              <a:rPr lang="en-US" sz="1600" dirty="0">
                <a:solidFill>
                  <a:srgbClr val="6F2927"/>
                </a:solidFill>
                <a:latin typeface="+mn-lt"/>
              </a:rPr>
              <a:t> </a:t>
            </a:r>
            <a:r>
              <a:rPr lang="en-US" sz="1600" dirty="0" err="1">
                <a:solidFill>
                  <a:srgbClr val="6F2927"/>
                </a:solidFill>
                <a:latin typeface="+mn-lt"/>
              </a:rPr>
              <a:t>Guvernului</a:t>
            </a:r>
            <a:endParaRPr lang="ro-RO" sz="1600" dirty="0">
              <a:solidFill>
                <a:srgbClr val="6F2927"/>
              </a:solidFill>
              <a:latin typeface="+mn-lt"/>
            </a:endParaRPr>
          </a:p>
        </p:txBody>
      </p:sp>
      <p:sp>
        <p:nvSpPr>
          <p:cNvPr id="30" name="Content Placeholder 2"/>
          <p:cNvSpPr txBox="1">
            <a:spLocks/>
          </p:cNvSpPr>
          <p:nvPr/>
        </p:nvSpPr>
        <p:spPr bwMode="auto">
          <a:xfrm>
            <a:off x="323407" y="3861060"/>
            <a:ext cx="1368192" cy="360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Bef>
                <a:spcPct val="20000"/>
              </a:spcBef>
            </a:pPr>
            <a:r>
              <a:rPr lang="ro-RO" sz="1200" dirty="0">
                <a:solidFill>
                  <a:srgbClr val="6F2927"/>
                </a:solidFill>
                <a:latin typeface="+mn-lt"/>
                <a:cs typeface="+mn-cs"/>
              </a:rPr>
              <a:t>Ordin de ministru</a:t>
            </a:r>
            <a:endParaRPr lang="en-US" sz="1200" dirty="0">
              <a:solidFill>
                <a:srgbClr val="6F2927"/>
              </a:solidFill>
              <a:latin typeface="+mn-lt"/>
              <a:cs typeface="+mn-cs"/>
            </a:endParaRPr>
          </a:p>
        </p:txBody>
      </p:sp>
      <p:sp>
        <p:nvSpPr>
          <p:cNvPr id="31" name="Content Placeholder 2"/>
          <p:cNvSpPr txBox="1">
            <a:spLocks/>
          </p:cNvSpPr>
          <p:nvPr/>
        </p:nvSpPr>
        <p:spPr bwMode="auto">
          <a:xfrm>
            <a:off x="1691600" y="5373270"/>
            <a:ext cx="5040700" cy="1080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lnSpc>
                <a:spcPct val="150000"/>
              </a:lnSpc>
            </a:pPr>
            <a:r>
              <a:rPr lang="ro-RO" sz="1600" dirty="0">
                <a:solidFill>
                  <a:srgbClr val="6F2927"/>
                </a:solidFill>
                <a:latin typeface="+mn-lt"/>
              </a:rPr>
              <a:t>Ordinele de ministru – reglementează domeniul de competență (aprobă norme tehnice, metodologii etc.)</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2000"/>
                                        <p:tgtEl>
                                          <p:spTgt spid="10"/>
                                        </p:tgtEl>
                                      </p:cBhvr>
                                    </p:animEffect>
                                  </p:childTnLst>
                                </p:cTn>
                              </p:par>
                              <p:par>
                                <p:cTn id="11" presetID="10"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20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2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xit" presetSubtype="4" fill="hold" grpId="1" nodeType="clickEffect">
                                  <p:stCondLst>
                                    <p:cond delay="0"/>
                                  </p:stCondLst>
                                  <p:childTnLst>
                                    <p:anim calcmode="lin" valueType="num">
                                      <p:cBhvr additive="base">
                                        <p:cTn id="22" dur="500"/>
                                        <p:tgtEl>
                                          <p:spTgt spid="5"/>
                                        </p:tgtEl>
                                        <p:attrNameLst>
                                          <p:attrName>ppt_x</p:attrName>
                                        </p:attrNameLst>
                                      </p:cBhvr>
                                      <p:tavLst>
                                        <p:tav tm="0">
                                          <p:val>
                                            <p:strVal val="ppt_x"/>
                                          </p:val>
                                        </p:tav>
                                        <p:tav tm="100000">
                                          <p:val>
                                            <p:strVal val="ppt_x"/>
                                          </p:val>
                                        </p:tav>
                                      </p:tavLst>
                                    </p:anim>
                                    <p:anim calcmode="lin" valueType="num">
                                      <p:cBhvr additive="base">
                                        <p:cTn id="23" dur="500"/>
                                        <p:tgtEl>
                                          <p:spTgt spid="5"/>
                                        </p:tgtEl>
                                        <p:attrNameLst>
                                          <p:attrName>ppt_y</p:attrName>
                                        </p:attrNameLst>
                                      </p:cBhvr>
                                      <p:tavLst>
                                        <p:tav tm="0">
                                          <p:val>
                                            <p:strVal val="ppt_y"/>
                                          </p:val>
                                        </p:tav>
                                        <p:tav tm="100000">
                                          <p:val>
                                            <p:strVal val="1+ppt_h/2"/>
                                          </p:val>
                                        </p:tav>
                                      </p:tavLst>
                                    </p:anim>
                                    <p:set>
                                      <p:cBhvr>
                                        <p:cTn id="24" dur="1" fill="hold">
                                          <p:stCondLst>
                                            <p:cond delay="499"/>
                                          </p:stCondLst>
                                        </p:cTn>
                                        <p:tgtEl>
                                          <p:spTgt spid="5"/>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2000"/>
                                        <p:tgtEl>
                                          <p:spTgt spid="11"/>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xit" presetSubtype="4" fill="hold" grpId="1" nodeType="clickEffect">
                                  <p:stCondLst>
                                    <p:cond delay="0"/>
                                  </p:stCondLst>
                                  <p:childTnLst>
                                    <p:anim calcmode="lin" valueType="num">
                                      <p:cBhvr additive="base">
                                        <p:cTn id="33" dur="500"/>
                                        <p:tgtEl>
                                          <p:spTgt spid="11"/>
                                        </p:tgtEl>
                                        <p:attrNameLst>
                                          <p:attrName>ppt_x</p:attrName>
                                        </p:attrNameLst>
                                      </p:cBhvr>
                                      <p:tavLst>
                                        <p:tav tm="0">
                                          <p:val>
                                            <p:strVal val="ppt_x"/>
                                          </p:val>
                                        </p:tav>
                                        <p:tav tm="100000">
                                          <p:val>
                                            <p:strVal val="ppt_x"/>
                                          </p:val>
                                        </p:tav>
                                      </p:tavLst>
                                    </p:anim>
                                    <p:anim calcmode="lin" valueType="num">
                                      <p:cBhvr additive="base">
                                        <p:cTn id="34" dur="500"/>
                                        <p:tgtEl>
                                          <p:spTgt spid="11"/>
                                        </p:tgtEl>
                                        <p:attrNameLst>
                                          <p:attrName>ppt_y</p:attrName>
                                        </p:attrNameLst>
                                      </p:cBhvr>
                                      <p:tavLst>
                                        <p:tav tm="0">
                                          <p:val>
                                            <p:strVal val="ppt_y"/>
                                          </p:val>
                                        </p:tav>
                                        <p:tav tm="100000">
                                          <p:val>
                                            <p:strVal val="1+ppt_h/2"/>
                                          </p:val>
                                        </p:tav>
                                      </p:tavLst>
                                    </p:anim>
                                    <p:set>
                                      <p:cBhvr>
                                        <p:cTn id="35" dur="1" fill="hold">
                                          <p:stCondLst>
                                            <p:cond delay="499"/>
                                          </p:stCondLst>
                                        </p:cTn>
                                        <p:tgtEl>
                                          <p:spTgt spid="11"/>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fade">
                                      <p:cBhvr>
                                        <p:cTn id="40" dur="2000"/>
                                        <p:tgtEl>
                                          <p:spTgt spid="12"/>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3"/>
                                        </p:tgtEl>
                                        <p:attrNameLst>
                                          <p:attrName>style.visibility</p:attrName>
                                        </p:attrNameLst>
                                      </p:cBhvr>
                                      <p:to>
                                        <p:strVal val="visible"/>
                                      </p:to>
                                    </p:set>
                                    <p:animEffect transition="in" filter="fade">
                                      <p:cBhvr>
                                        <p:cTn id="45" dur="2000"/>
                                        <p:tgtEl>
                                          <p:spTgt spid="23"/>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fade">
                                      <p:cBhvr>
                                        <p:cTn id="50" dur="2000"/>
                                        <p:tgtEl>
                                          <p:spTgt spid="14"/>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27"/>
                                        </p:tgtEl>
                                        <p:attrNameLst>
                                          <p:attrName>style.visibility</p:attrName>
                                        </p:attrNameLst>
                                      </p:cBhvr>
                                      <p:to>
                                        <p:strVal val="visible"/>
                                      </p:to>
                                    </p:set>
                                    <p:animEffect transition="in" filter="fade">
                                      <p:cBhvr>
                                        <p:cTn id="55" dur="2000"/>
                                        <p:tgtEl>
                                          <p:spTgt spid="27"/>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28"/>
                                        </p:tgtEl>
                                        <p:attrNameLst>
                                          <p:attrName>style.visibility</p:attrName>
                                        </p:attrNameLst>
                                      </p:cBhvr>
                                      <p:to>
                                        <p:strVal val="visible"/>
                                      </p:to>
                                    </p:set>
                                    <p:animEffect transition="in" filter="fade">
                                      <p:cBhvr>
                                        <p:cTn id="60" dur="2000"/>
                                        <p:tgtEl>
                                          <p:spTgt spid="28"/>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29"/>
                                        </p:tgtEl>
                                        <p:attrNameLst>
                                          <p:attrName>style.visibility</p:attrName>
                                        </p:attrNameLst>
                                      </p:cBhvr>
                                      <p:to>
                                        <p:strVal val="visible"/>
                                      </p:to>
                                    </p:set>
                                    <p:animEffect transition="in" filter="fade">
                                      <p:cBhvr>
                                        <p:cTn id="65" dur="2000"/>
                                        <p:tgtEl>
                                          <p:spTgt spid="29"/>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30"/>
                                        </p:tgtEl>
                                        <p:attrNameLst>
                                          <p:attrName>style.visibility</p:attrName>
                                        </p:attrNameLst>
                                      </p:cBhvr>
                                      <p:to>
                                        <p:strVal val="visible"/>
                                      </p:to>
                                    </p:set>
                                    <p:animEffect transition="in" filter="fade">
                                      <p:cBhvr>
                                        <p:cTn id="70" dur="2000"/>
                                        <p:tgtEl>
                                          <p:spTgt spid="30"/>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31"/>
                                        </p:tgtEl>
                                        <p:attrNameLst>
                                          <p:attrName>style.visibility</p:attrName>
                                        </p:attrNameLst>
                                      </p:cBhvr>
                                      <p:to>
                                        <p:strVal val="visible"/>
                                      </p:to>
                                    </p:set>
                                    <p:animEffect transition="in" filter="fade">
                                      <p:cBhvr>
                                        <p:cTn id="75" dur="2000"/>
                                        <p:tgtEl>
                                          <p:spTgt spid="31"/>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8"/>
                                        </p:tgtEl>
                                        <p:attrNameLst>
                                          <p:attrName>style.visibility</p:attrName>
                                        </p:attrNameLst>
                                      </p:cBhvr>
                                      <p:to>
                                        <p:strVal val="visible"/>
                                      </p:to>
                                    </p:set>
                                    <p:animEffect transition="in" filter="fade">
                                      <p:cBhvr>
                                        <p:cTn id="80"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7" grpId="0"/>
      <p:bldP spid="8" grpId="0"/>
      <p:bldP spid="11" grpId="0"/>
      <p:bldP spid="11" grpId="1"/>
      <p:bldP spid="12" grpId="0"/>
      <p:bldP spid="14" grpId="0"/>
      <p:bldP spid="23" grpId="0"/>
      <p:bldP spid="27" grpId="0"/>
      <p:bldP spid="28" grpId="0"/>
      <p:bldP spid="29" grpId="0"/>
      <p:bldP spid="30" grpId="0"/>
      <p:bldP spid="3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491850" y="6570476"/>
            <a:ext cx="5544770" cy="170984"/>
          </a:xfrm>
        </p:spPr>
        <p:txBody>
          <a:bodyPr vert="horz" lIns="91440" tIns="45720" rIns="91440" bIns="45720" rtlCol="0" anchor="ctr"/>
          <a:lstStyle/>
          <a:p>
            <a:pPr algn="r">
              <a:defRPr/>
            </a:pPr>
            <a:r>
              <a:rPr lang="vi-VN" sz="1000" b="1" cap="small">
                <a:solidFill>
                  <a:schemeClr val="accent2"/>
                </a:solidFill>
                <a:latin typeface="Calibri" pitchFamily="34" charset="0"/>
                <a:cs typeface="Calibri" pitchFamily="34" charset="0"/>
              </a:rPr>
              <a:t>Conferința de legislație OAR | avocat Marius Vulcan, arhitect Alexandru Găvozdea © OAR 2011-2017. Toate drepturile rezervate pentru materialul conținut.</a:t>
            </a:r>
            <a:endParaRPr lang="en-US" sz="1000" b="1" cap="small" dirty="0">
              <a:solidFill>
                <a:schemeClr val="accent2"/>
              </a:solidFill>
              <a:latin typeface="Calibri" pitchFamily="34" charset="0"/>
              <a:cs typeface="Calibri" pitchFamily="34" charset="0"/>
            </a:endParaRPr>
          </a:p>
        </p:txBody>
      </p:sp>
      <p:sp>
        <p:nvSpPr>
          <p:cNvPr id="5" name="Content Placeholder 2"/>
          <p:cNvSpPr txBox="1">
            <a:spLocks/>
          </p:cNvSpPr>
          <p:nvPr/>
        </p:nvSpPr>
        <p:spPr bwMode="auto">
          <a:xfrm>
            <a:off x="1691600" y="764630"/>
            <a:ext cx="5040700" cy="4320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lnSpc>
                <a:spcPct val="150000"/>
              </a:lnSpc>
            </a:pPr>
            <a:r>
              <a:rPr lang="en-US" sz="1600" dirty="0" err="1">
                <a:solidFill>
                  <a:srgbClr val="6F2927"/>
                </a:solidFill>
                <a:latin typeface="+mn-lt"/>
              </a:rPr>
              <a:t>Autorităţile</a:t>
            </a:r>
            <a:r>
              <a:rPr lang="en-US" sz="1600" dirty="0">
                <a:solidFill>
                  <a:srgbClr val="6F2927"/>
                </a:solidFill>
                <a:latin typeface="+mn-lt"/>
              </a:rPr>
              <a:t> </a:t>
            </a:r>
            <a:r>
              <a:rPr lang="en-US" sz="1600" dirty="0" err="1">
                <a:solidFill>
                  <a:srgbClr val="6F2927"/>
                </a:solidFill>
                <a:latin typeface="+mn-lt"/>
              </a:rPr>
              <a:t>administraţiei</a:t>
            </a:r>
            <a:r>
              <a:rPr lang="en-US" sz="1600" dirty="0">
                <a:solidFill>
                  <a:srgbClr val="6F2927"/>
                </a:solidFill>
                <a:latin typeface="+mn-lt"/>
              </a:rPr>
              <a:t> </a:t>
            </a:r>
            <a:r>
              <a:rPr lang="en-US" sz="1600" dirty="0" err="1">
                <a:solidFill>
                  <a:srgbClr val="6F2927"/>
                </a:solidFill>
                <a:latin typeface="+mn-lt"/>
              </a:rPr>
              <a:t>publice</a:t>
            </a:r>
            <a:r>
              <a:rPr lang="en-US" sz="1600" dirty="0">
                <a:solidFill>
                  <a:srgbClr val="6F2927"/>
                </a:solidFill>
                <a:latin typeface="+mn-lt"/>
              </a:rPr>
              <a:t> </a:t>
            </a:r>
            <a:r>
              <a:rPr lang="en-US" sz="1600" dirty="0" err="1">
                <a:solidFill>
                  <a:srgbClr val="6F2927"/>
                </a:solidFill>
                <a:latin typeface="+mn-lt"/>
              </a:rPr>
              <a:t>în</a:t>
            </a:r>
            <a:r>
              <a:rPr lang="en-US" sz="1600" dirty="0">
                <a:solidFill>
                  <a:srgbClr val="6F2927"/>
                </a:solidFill>
                <a:latin typeface="+mn-lt"/>
              </a:rPr>
              <a:t> </a:t>
            </a:r>
            <a:r>
              <a:rPr lang="en-US" sz="1600" dirty="0" err="1">
                <a:solidFill>
                  <a:srgbClr val="6F2927"/>
                </a:solidFill>
                <a:latin typeface="+mn-lt"/>
              </a:rPr>
              <a:t>comune</a:t>
            </a:r>
            <a:r>
              <a:rPr lang="en-US" sz="1600" dirty="0">
                <a:solidFill>
                  <a:srgbClr val="6F2927"/>
                </a:solidFill>
                <a:latin typeface="+mn-lt"/>
              </a:rPr>
              <a:t> </a:t>
            </a:r>
            <a:r>
              <a:rPr lang="en-US" sz="1600" dirty="0" err="1">
                <a:solidFill>
                  <a:srgbClr val="6F2927"/>
                </a:solidFill>
                <a:latin typeface="+mn-lt"/>
              </a:rPr>
              <a:t>şi</a:t>
            </a:r>
            <a:r>
              <a:rPr lang="en-US" sz="1600" dirty="0">
                <a:solidFill>
                  <a:srgbClr val="6F2927"/>
                </a:solidFill>
                <a:latin typeface="+mn-lt"/>
              </a:rPr>
              <a:t> </a:t>
            </a:r>
            <a:r>
              <a:rPr lang="en-US" sz="1600" dirty="0" err="1">
                <a:solidFill>
                  <a:srgbClr val="6F2927"/>
                </a:solidFill>
                <a:latin typeface="+mn-lt"/>
              </a:rPr>
              <a:t>oraşe</a:t>
            </a:r>
            <a:r>
              <a:rPr lang="ro-RO" sz="1600" dirty="0">
                <a:solidFill>
                  <a:srgbClr val="6F2927"/>
                </a:solidFill>
                <a:latin typeface="+mn-lt"/>
              </a:rPr>
              <a:t> – deliberative (consiliul local - ia hotărâri) și executive (primarul - emite dispoziții).</a:t>
            </a:r>
          </a:p>
        </p:txBody>
      </p:sp>
      <p:sp>
        <p:nvSpPr>
          <p:cNvPr id="6" name="Content Placeholder 2"/>
          <p:cNvSpPr>
            <a:spLocks noGrp="1"/>
          </p:cNvSpPr>
          <p:nvPr>
            <p:ph idx="1"/>
          </p:nvPr>
        </p:nvSpPr>
        <p:spPr>
          <a:xfrm>
            <a:off x="323408" y="332570"/>
            <a:ext cx="8363392" cy="360050"/>
          </a:xfrm>
        </p:spPr>
        <p:txBody>
          <a:bodyPr/>
          <a:lstStyle/>
          <a:p>
            <a:pPr>
              <a:buNone/>
            </a:pPr>
            <a:r>
              <a:rPr lang="ro-RO" sz="1800" b="1" cap="small" dirty="0">
                <a:solidFill>
                  <a:srgbClr val="6F2927"/>
                </a:solidFill>
              </a:rPr>
              <a:t>Consiliile locale și Primarii</a:t>
            </a:r>
            <a:endParaRPr lang="ro-RO" sz="1600" b="1" cap="small" dirty="0">
              <a:solidFill>
                <a:srgbClr val="6F2927"/>
              </a:solidFill>
            </a:endParaRPr>
          </a:p>
          <a:p>
            <a:pPr>
              <a:buNone/>
            </a:pPr>
            <a:endParaRPr lang="en-US" sz="1800" b="1" dirty="0">
              <a:solidFill>
                <a:srgbClr val="6F2927"/>
              </a:solidFill>
            </a:endParaRPr>
          </a:p>
        </p:txBody>
      </p:sp>
      <p:sp>
        <p:nvSpPr>
          <p:cNvPr id="7" name="Content Placeholder 2"/>
          <p:cNvSpPr txBox="1">
            <a:spLocks/>
          </p:cNvSpPr>
          <p:nvPr/>
        </p:nvSpPr>
        <p:spPr bwMode="auto">
          <a:xfrm>
            <a:off x="323410" y="764630"/>
            <a:ext cx="1368192" cy="360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spcBef>
                <a:spcPct val="20000"/>
              </a:spcBef>
            </a:pPr>
            <a:r>
              <a:rPr lang="ro-RO" sz="1200" dirty="0">
                <a:solidFill>
                  <a:srgbClr val="6F2927"/>
                </a:solidFill>
                <a:latin typeface="+mn-lt"/>
                <a:cs typeface="+mn-cs"/>
              </a:rPr>
              <a:t>Atribuții CL</a:t>
            </a:r>
            <a:endParaRPr lang="en-US" sz="1200" dirty="0">
              <a:solidFill>
                <a:srgbClr val="6F2927"/>
              </a:solidFill>
              <a:latin typeface="+mn-lt"/>
              <a:cs typeface="+mn-cs"/>
            </a:endParaRPr>
          </a:p>
        </p:txBody>
      </p:sp>
      <p:sp>
        <p:nvSpPr>
          <p:cNvPr id="8" name="Content Placeholder 2"/>
          <p:cNvSpPr txBox="1">
            <a:spLocks/>
          </p:cNvSpPr>
          <p:nvPr/>
        </p:nvSpPr>
        <p:spPr bwMode="auto">
          <a:xfrm>
            <a:off x="6732300" y="764630"/>
            <a:ext cx="2160300" cy="22323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r">
              <a:spcBef>
                <a:spcPct val="20000"/>
              </a:spcBef>
            </a:pPr>
            <a:r>
              <a:rPr lang="ro-RO" sz="1200" dirty="0">
                <a:solidFill>
                  <a:srgbClr val="6F2927"/>
                </a:solidFill>
                <a:latin typeface="+mn-lt"/>
              </a:rPr>
              <a:t>Primarul localității îndeplinește o dublă calitate:</a:t>
            </a:r>
          </a:p>
          <a:p>
            <a:pPr lvl="0" algn="r">
              <a:buFontTx/>
              <a:buChar char="-"/>
            </a:pPr>
            <a:r>
              <a:rPr lang="ro-RO" sz="1200" i="1" dirty="0">
                <a:solidFill>
                  <a:srgbClr val="6F2927"/>
                </a:solidFill>
                <a:latin typeface="+mn-lt"/>
              </a:rPr>
              <a:t>reprezentant al statului în unitatea administrativ-teritorială </a:t>
            </a:r>
            <a:r>
              <a:rPr lang="en-US" sz="1200" i="1" dirty="0" err="1">
                <a:solidFill>
                  <a:srgbClr val="6F2927"/>
                </a:solidFill>
                <a:latin typeface="+mn-lt"/>
              </a:rPr>
              <a:t>respectivă</a:t>
            </a:r>
            <a:endParaRPr lang="ro-RO" sz="1200" i="1" dirty="0">
              <a:solidFill>
                <a:srgbClr val="6F2927"/>
              </a:solidFill>
              <a:latin typeface="+mn-lt"/>
            </a:endParaRPr>
          </a:p>
          <a:p>
            <a:pPr lvl="0" algn="r">
              <a:buFontTx/>
              <a:buChar char="-"/>
            </a:pPr>
            <a:r>
              <a:rPr lang="ro-RO" sz="1200" i="1" dirty="0">
                <a:solidFill>
                  <a:srgbClr val="6F2927"/>
                </a:solidFill>
                <a:latin typeface="+mn-lt"/>
              </a:rPr>
              <a:t> </a:t>
            </a:r>
            <a:r>
              <a:rPr lang="en-US" sz="1200" i="1" dirty="0" err="1">
                <a:solidFill>
                  <a:srgbClr val="6F2927"/>
                </a:solidFill>
                <a:latin typeface="+mn-lt"/>
              </a:rPr>
              <a:t>reprezentant</a:t>
            </a:r>
            <a:r>
              <a:rPr lang="en-US" sz="1200" i="1" dirty="0">
                <a:solidFill>
                  <a:srgbClr val="6F2927"/>
                </a:solidFill>
                <a:latin typeface="+mn-lt"/>
              </a:rPr>
              <a:t> al </a:t>
            </a:r>
            <a:r>
              <a:rPr lang="en-US" sz="1200" i="1" dirty="0" err="1">
                <a:solidFill>
                  <a:srgbClr val="6F2927"/>
                </a:solidFill>
                <a:latin typeface="+mn-lt"/>
              </a:rPr>
              <a:t>localităţii</a:t>
            </a:r>
            <a:r>
              <a:rPr lang="en-US" sz="1200" i="1" dirty="0">
                <a:solidFill>
                  <a:srgbClr val="6F2927"/>
                </a:solidFill>
                <a:latin typeface="+mn-lt"/>
              </a:rPr>
              <a:t> a </a:t>
            </a:r>
            <a:r>
              <a:rPr lang="en-US" sz="1200" i="1" dirty="0" err="1">
                <a:solidFill>
                  <a:srgbClr val="6F2927"/>
                </a:solidFill>
                <a:latin typeface="+mn-lt"/>
              </a:rPr>
              <a:t>cărei</a:t>
            </a:r>
            <a:r>
              <a:rPr lang="en-US" sz="1200" i="1" dirty="0">
                <a:solidFill>
                  <a:srgbClr val="6F2927"/>
                </a:solidFill>
                <a:latin typeface="+mn-lt"/>
              </a:rPr>
              <a:t> </a:t>
            </a:r>
            <a:r>
              <a:rPr lang="en-US" sz="1200" i="1" dirty="0" err="1">
                <a:solidFill>
                  <a:srgbClr val="6F2927"/>
                </a:solidFill>
                <a:latin typeface="+mn-lt"/>
              </a:rPr>
              <a:t>populaţie</a:t>
            </a:r>
            <a:r>
              <a:rPr lang="en-US" sz="1200" i="1" dirty="0">
                <a:solidFill>
                  <a:srgbClr val="6F2927"/>
                </a:solidFill>
                <a:latin typeface="+mn-lt"/>
              </a:rPr>
              <a:t> l-a ales</a:t>
            </a:r>
          </a:p>
        </p:txBody>
      </p:sp>
      <p:cxnSp>
        <p:nvCxnSpPr>
          <p:cNvPr id="9" name="Straight Connector 8"/>
          <p:cNvCxnSpPr/>
          <p:nvPr/>
        </p:nvCxnSpPr>
        <p:spPr>
          <a:xfrm rot="16200000" flipH="1">
            <a:off x="3959917" y="3537014"/>
            <a:ext cx="5544766" cy="1"/>
          </a:xfrm>
          <a:prstGeom prst="line">
            <a:avLst/>
          </a:prstGeom>
          <a:ln w="15875">
            <a:solidFill>
              <a:srgbClr val="6F2927"/>
            </a:solidFill>
            <a:miter lim="800000"/>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6200000" flipH="1">
            <a:off x="-1080782" y="3537013"/>
            <a:ext cx="5544766" cy="1"/>
          </a:xfrm>
          <a:prstGeom prst="line">
            <a:avLst/>
          </a:prstGeom>
          <a:ln w="15875">
            <a:solidFill>
              <a:srgbClr val="6F2927"/>
            </a:solidFill>
            <a:miter lim="800000"/>
          </a:ln>
        </p:spPr>
        <p:style>
          <a:lnRef idx="1">
            <a:schemeClr val="accent1"/>
          </a:lnRef>
          <a:fillRef idx="0">
            <a:schemeClr val="accent1"/>
          </a:fillRef>
          <a:effectRef idx="0">
            <a:schemeClr val="accent1"/>
          </a:effectRef>
          <a:fontRef idx="minor">
            <a:schemeClr val="tx1"/>
          </a:fontRef>
        </p:style>
      </p:cxnSp>
      <p:sp>
        <p:nvSpPr>
          <p:cNvPr id="12" name="Content Placeholder 2"/>
          <p:cNvSpPr txBox="1">
            <a:spLocks/>
          </p:cNvSpPr>
          <p:nvPr/>
        </p:nvSpPr>
        <p:spPr bwMode="auto">
          <a:xfrm>
            <a:off x="323408" y="1268700"/>
            <a:ext cx="1368192" cy="360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Bef>
                <a:spcPct val="20000"/>
              </a:spcBef>
            </a:pPr>
            <a:r>
              <a:rPr lang="ro-RO" sz="1200" dirty="0">
                <a:solidFill>
                  <a:srgbClr val="6F2927"/>
                </a:solidFill>
                <a:latin typeface="+mn-lt"/>
                <a:cs typeface="+mn-cs"/>
              </a:rPr>
              <a:t>Atribuții primar</a:t>
            </a:r>
            <a:endParaRPr lang="en-US" sz="1200" dirty="0">
              <a:solidFill>
                <a:srgbClr val="6F2927"/>
              </a:solidFill>
              <a:latin typeface="+mn-lt"/>
              <a:cs typeface="+mn-cs"/>
            </a:endParaRPr>
          </a:p>
        </p:txBody>
      </p:sp>
      <p:sp>
        <p:nvSpPr>
          <p:cNvPr id="23" name="Content Placeholder 2"/>
          <p:cNvSpPr txBox="1">
            <a:spLocks/>
          </p:cNvSpPr>
          <p:nvPr/>
        </p:nvSpPr>
        <p:spPr bwMode="auto">
          <a:xfrm>
            <a:off x="1691599" y="836640"/>
            <a:ext cx="5040700" cy="4320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ro-RO" sz="1600" dirty="0">
                <a:solidFill>
                  <a:srgbClr val="6F2927"/>
                </a:solidFill>
                <a:latin typeface="+mn-lt"/>
              </a:rPr>
              <a:t>Consiliul local:</a:t>
            </a:r>
          </a:p>
          <a:p>
            <a:r>
              <a:rPr lang="ro-RO" sz="1600" dirty="0">
                <a:solidFill>
                  <a:srgbClr val="6F2927"/>
                </a:solidFill>
                <a:latin typeface="+mn-lt"/>
              </a:rPr>
              <a:t>...</a:t>
            </a:r>
            <a:endParaRPr lang="en-US" sz="1600" dirty="0">
              <a:solidFill>
                <a:srgbClr val="6F2927"/>
              </a:solidFill>
              <a:latin typeface="+mn-lt"/>
            </a:endParaRPr>
          </a:p>
          <a:p>
            <a:r>
              <a:rPr lang="ro-RO" sz="1600" dirty="0">
                <a:solidFill>
                  <a:srgbClr val="6F2927"/>
                </a:solidFill>
                <a:latin typeface="+mn-lt"/>
              </a:rPr>
              <a:t>c) </a:t>
            </a:r>
            <a:r>
              <a:rPr lang="ro-RO" sz="1600" u="sng" dirty="0">
                <a:solidFill>
                  <a:srgbClr val="6F2927"/>
                </a:solidFill>
                <a:latin typeface="+mn-lt"/>
              </a:rPr>
              <a:t>avizează sau aprobă, după caz, studii, prognoze şi programe de dezvoltare economico-socială, de organizare şi amenajare a teritoriului, documentaţii de amenajare a teritoriului şi urbanism</a:t>
            </a:r>
            <a:r>
              <a:rPr lang="ro-RO" sz="1600" dirty="0">
                <a:solidFill>
                  <a:srgbClr val="6F2927"/>
                </a:solidFill>
                <a:latin typeface="+mn-lt"/>
              </a:rPr>
              <a:t>, inclusiv participarea la programe de dezvoltare judeţeană, regională, zonală şi de cooperare transfrontalieră, în condiţiile legii;</a:t>
            </a:r>
            <a:endParaRPr lang="en-US" sz="1600" dirty="0">
              <a:solidFill>
                <a:srgbClr val="6F2927"/>
              </a:solidFill>
              <a:latin typeface="+mn-lt"/>
            </a:endParaRPr>
          </a:p>
          <a:p>
            <a:r>
              <a:rPr lang="ro-RO" sz="1600" dirty="0">
                <a:solidFill>
                  <a:srgbClr val="6F2927"/>
                </a:solidFill>
                <a:latin typeface="+mn-lt"/>
              </a:rPr>
              <a:t>...</a:t>
            </a:r>
            <a:endParaRPr lang="en-US" sz="1600" dirty="0">
              <a:solidFill>
                <a:srgbClr val="6F2927"/>
              </a:solidFill>
              <a:latin typeface="+mn-lt"/>
            </a:endParaRPr>
          </a:p>
          <a:p>
            <a:r>
              <a:rPr lang="ro-RO" sz="1600" dirty="0">
                <a:solidFill>
                  <a:srgbClr val="6F2927"/>
                </a:solidFill>
                <a:latin typeface="+mn-lt"/>
              </a:rPr>
              <a:t>f) </a:t>
            </a:r>
            <a:r>
              <a:rPr lang="ro-RO" sz="1600" u="sng" dirty="0">
                <a:solidFill>
                  <a:srgbClr val="6F2927"/>
                </a:solidFill>
                <a:latin typeface="+mn-lt"/>
              </a:rPr>
              <a:t>administrează domeniul public şi domeniul privat </a:t>
            </a:r>
            <a:r>
              <a:rPr lang="ro-RO" sz="1600" dirty="0">
                <a:solidFill>
                  <a:srgbClr val="6F2927"/>
                </a:solidFill>
                <a:latin typeface="+mn-lt"/>
              </a:rPr>
              <a:t>al comunei sau oraşului;</a:t>
            </a:r>
            <a:endParaRPr lang="en-US" sz="1600" dirty="0">
              <a:solidFill>
                <a:srgbClr val="6F2927"/>
              </a:solidFill>
              <a:latin typeface="+mn-lt"/>
            </a:endParaRPr>
          </a:p>
          <a:p>
            <a:r>
              <a:rPr lang="ro-RO" sz="1600" dirty="0">
                <a:solidFill>
                  <a:srgbClr val="6F2927"/>
                </a:solidFill>
                <a:latin typeface="+mn-lt"/>
              </a:rPr>
              <a:t>...</a:t>
            </a:r>
          </a:p>
          <a:p>
            <a:r>
              <a:rPr lang="ro-RO" sz="1600" dirty="0">
                <a:solidFill>
                  <a:srgbClr val="6F2927"/>
                </a:solidFill>
                <a:latin typeface="+mn-lt"/>
              </a:rPr>
              <a:t>k) </a:t>
            </a:r>
            <a:r>
              <a:rPr lang="ro-RO" sz="1600" u="sng" dirty="0">
                <a:solidFill>
                  <a:srgbClr val="6F2927"/>
                </a:solidFill>
                <a:latin typeface="+mn-lt"/>
              </a:rPr>
              <a:t>analizează şi aprobă, în condiţiile legii, documentaţiile de amenajare a teritoriului şi urbanism ale localităţilor, stabilind mijloacele materiale şi financiare necesare în vederea realizării acestora</a:t>
            </a:r>
            <a:r>
              <a:rPr lang="ro-RO" sz="1600" dirty="0">
                <a:solidFill>
                  <a:srgbClr val="6F2927"/>
                </a:solidFill>
                <a:latin typeface="+mn-lt"/>
              </a:rPr>
              <a:t>; ...;</a:t>
            </a:r>
            <a:endParaRPr lang="en-US" sz="1600" dirty="0">
              <a:solidFill>
                <a:srgbClr val="6F2927"/>
              </a:solidFill>
              <a:latin typeface="+mn-lt"/>
            </a:endParaRPr>
          </a:p>
          <a:p>
            <a:r>
              <a:rPr lang="ro-RO" sz="1600" dirty="0">
                <a:solidFill>
                  <a:srgbClr val="6F2927"/>
                </a:solidFill>
                <a:latin typeface="+mn-lt"/>
              </a:rPr>
              <a:t>...</a:t>
            </a:r>
          </a:p>
          <a:p>
            <a:r>
              <a:rPr lang="ro-RO" sz="1600" dirty="0">
                <a:solidFill>
                  <a:srgbClr val="6F2927"/>
                </a:solidFill>
                <a:latin typeface="+mn-lt"/>
              </a:rPr>
              <a:t>r) </a:t>
            </a:r>
            <a:r>
              <a:rPr lang="ro-RO" sz="1600" u="sng" dirty="0">
                <a:solidFill>
                  <a:srgbClr val="6F2927"/>
                </a:solidFill>
                <a:latin typeface="+mn-lt"/>
              </a:rPr>
              <a:t>acţionează pentru protecţia şi refacerea mediului înconjurător</a:t>
            </a:r>
            <a:r>
              <a:rPr lang="ro-RO" sz="1600" dirty="0">
                <a:solidFill>
                  <a:srgbClr val="6F2927"/>
                </a:solidFill>
                <a:latin typeface="+mn-lt"/>
              </a:rPr>
              <a:t>, în scopul creşterii calităţii vieţii; </a:t>
            </a:r>
            <a:r>
              <a:rPr lang="ro-RO" sz="1600" u="sng" dirty="0">
                <a:solidFill>
                  <a:srgbClr val="6F2927"/>
                </a:solidFill>
                <a:latin typeface="+mn-lt"/>
              </a:rPr>
              <a:t>contribuie la protecţia, conservarea, restaurarea şi punerea în valoare a monumentelor istorice şi de arhitectură, a parcurilor şi rezervaţiilor naturale</a:t>
            </a:r>
            <a:r>
              <a:rPr lang="ro-RO" sz="1600" dirty="0">
                <a:solidFill>
                  <a:srgbClr val="6F2927"/>
                </a:solidFill>
                <a:latin typeface="+mn-lt"/>
              </a:rPr>
              <a:t>, în condiţiile legii;</a:t>
            </a:r>
            <a:endParaRPr lang="en-US" sz="1600" dirty="0">
              <a:solidFill>
                <a:srgbClr val="6F2927"/>
              </a:solidFill>
              <a:latin typeface="+mn-lt"/>
            </a:endParaRPr>
          </a:p>
        </p:txBody>
      </p:sp>
      <p:sp>
        <p:nvSpPr>
          <p:cNvPr id="24" name="Content Placeholder 2"/>
          <p:cNvSpPr txBox="1">
            <a:spLocks/>
          </p:cNvSpPr>
          <p:nvPr/>
        </p:nvSpPr>
        <p:spPr bwMode="auto">
          <a:xfrm>
            <a:off x="1691602" y="836640"/>
            <a:ext cx="5040700" cy="4320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ro-RO" sz="1600" dirty="0">
                <a:solidFill>
                  <a:srgbClr val="6F2927"/>
                </a:solidFill>
                <a:latin typeface="+mn-lt"/>
              </a:rPr>
              <a:t>...</a:t>
            </a:r>
            <a:endParaRPr lang="en-US" sz="1600" dirty="0">
              <a:solidFill>
                <a:srgbClr val="6F2927"/>
              </a:solidFill>
              <a:latin typeface="+mn-lt"/>
            </a:endParaRPr>
          </a:p>
          <a:p>
            <a:r>
              <a:rPr lang="ro-RO" sz="1600" dirty="0">
                <a:solidFill>
                  <a:srgbClr val="6F2927"/>
                </a:solidFill>
                <a:latin typeface="+mn-lt"/>
              </a:rPr>
              <a:t>t</a:t>
            </a:r>
            <a:r>
              <a:rPr lang="ro-RO" sz="1600" u="sng" dirty="0">
                <a:solidFill>
                  <a:srgbClr val="6F2927"/>
                </a:solidFill>
                <a:latin typeface="+mn-lt"/>
              </a:rPr>
              <a:t>) înfiinţează şi organizează târguri, pieţe, oboare, locuri şi parcuri de distracţie, baze sportive </a:t>
            </a:r>
            <a:r>
              <a:rPr lang="ro-RO" sz="1600" dirty="0">
                <a:solidFill>
                  <a:srgbClr val="6F2927"/>
                </a:solidFill>
                <a:latin typeface="+mn-lt"/>
              </a:rPr>
              <a:t>şi asigură buna funcţionare a acestora;</a:t>
            </a:r>
            <a:endParaRPr lang="en-US" sz="1600" dirty="0">
              <a:solidFill>
                <a:srgbClr val="6F2927"/>
              </a:solidFill>
              <a:latin typeface="+mn-lt"/>
            </a:endParaRPr>
          </a:p>
          <a:p>
            <a:r>
              <a:rPr lang="ro-RO" sz="1600" dirty="0">
                <a:solidFill>
                  <a:srgbClr val="6F2927"/>
                </a:solidFill>
                <a:latin typeface="+mn-lt"/>
              </a:rPr>
              <a:t>u) atribuie sau schimbă, în condiţiile legii, denumiri de străzi, de pieţe şi de obiective de interes public local;</a:t>
            </a:r>
            <a:endParaRPr lang="en-US" sz="1600" dirty="0">
              <a:solidFill>
                <a:srgbClr val="6F2927"/>
              </a:solidFill>
              <a:latin typeface="+mn-lt"/>
            </a:endParaRPr>
          </a:p>
          <a:p>
            <a:r>
              <a:rPr lang="ro-RO" sz="1600" dirty="0">
                <a:solidFill>
                  <a:srgbClr val="6F2927"/>
                </a:solidFill>
                <a:latin typeface="+mn-lt"/>
              </a:rPr>
              <a:t>...</a:t>
            </a:r>
            <a:endParaRPr lang="en-US" sz="1600" dirty="0">
              <a:solidFill>
                <a:srgbClr val="6F2927"/>
              </a:solidFill>
              <a:latin typeface="+mn-lt"/>
            </a:endParaRPr>
          </a:p>
          <a:p>
            <a:r>
              <a:rPr lang="en-US" sz="1600" dirty="0" err="1">
                <a:solidFill>
                  <a:srgbClr val="6F2927"/>
                </a:solidFill>
                <a:latin typeface="+mn-lt"/>
              </a:rPr>
              <a:t>Consiliul</a:t>
            </a:r>
            <a:r>
              <a:rPr lang="en-US" sz="1600" dirty="0">
                <a:solidFill>
                  <a:srgbClr val="6F2927"/>
                </a:solidFill>
                <a:latin typeface="+mn-lt"/>
              </a:rPr>
              <a:t> local </a:t>
            </a:r>
            <a:r>
              <a:rPr lang="en-US" sz="1600" dirty="0" err="1">
                <a:solidFill>
                  <a:srgbClr val="6F2927"/>
                </a:solidFill>
                <a:latin typeface="+mn-lt"/>
              </a:rPr>
              <a:t>exercită</a:t>
            </a:r>
            <a:r>
              <a:rPr lang="en-US" sz="1600" dirty="0">
                <a:solidFill>
                  <a:srgbClr val="6F2927"/>
                </a:solidFill>
                <a:latin typeface="+mn-lt"/>
              </a:rPr>
              <a:t> </a:t>
            </a:r>
            <a:r>
              <a:rPr lang="en-US" sz="1600" dirty="0" err="1">
                <a:solidFill>
                  <a:srgbClr val="6F2927"/>
                </a:solidFill>
                <a:latin typeface="+mn-lt"/>
              </a:rPr>
              <a:t>şi</a:t>
            </a:r>
            <a:r>
              <a:rPr lang="en-US" sz="1600" dirty="0">
                <a:solidFill>
                  <a:srgbClr val="6F2927"/>
                </a:solidFill>
                <a:latin typeface="+mn-lt"/>
              </a:rPr>
              <a:t> </a:t>
            </a:r>
            <a:r>
              <a:rPr lang="en-US" sz="1600" dirty="0" err="1">
                <a:solidFill>
                  <a:srgbClr val="6F2927"/>
                </a:solidFill>
                <a:latin typeface="+mn-lt"/>
              </a:rPr>
              <a:t>alte</a:t>
            </a:r>
            <a:r>
              <a:rPr lang="en-US" sz="1600" dirty="0">
                <a:solidFill>
                  <a:srgbClr val="6F2927"/>
                </a:solidFill>
                <a:latin typeface="+mn-lt"/>
              </a:rPr>
              <a:t> </a:t>
            </a:r>
            <a:r>
              <a:rPr lang="en-US" sz="1600" dirty="0" err="1">
                <a:solidFill>
                  <a:srgbClr val="6F2927"/>
                </a:solidFill>
                <a:latin typeface="+mn-lt"/>
              </a:rPr>
              <a:t>atribuţii</a:t>
            </a:r>
            <a:r>
              <a:rPr lang="en-US" sz="1600" dirty="0">
                <a:solidFill>
                  <a:srgbClr val="6F2927"/>
                </a:solidFill>
                <a:latin typeface="+mn-lt"/>
              </a:rPr>
              <a:t> </a:t>
            </a:r>
            <a:r>
              <a:rPr lang="en-US" sz="1600" dirty="0" err="1">
                <a:solidFill>
                  <a:srgbClr val="6F2927"/>
                </a:solidFill>
                <a:latin typeface="+mn-lt"/>
              </a:rPr>
              <a:t>stabilite</a:t>
            </a:r>
            <a:r>
              <a:rPr lang="en-US" sz="1600" dirty="0">
                <a:solidFill>
                  <a:srgbClr val="6F2927"/>
                </a:solidFill>
                <a:latin typeface="+mn-lt"/>
              </a:rPr>
              <a:t> </a:t>
            </a:r>
            <a:r>
              <a:rPr lang="en-US" sz="1600" dirty="0" err="1">
                <a:solidFill>
                  <a:srgbClr val="6F2927"/>
                </a:solidFill>
                <a:latin typeface="+mn-lt"/>
              </a:rPr>
              <a:t>prin</a:t>
            </a:r>
            <a:r>
              <a:rPr lang="en-US" sz="1600" dirty="0">
                <a:solidFill>
                  <a:srgbClr val="6F2927"/>
                </a:solidFill>
                <a:latin typeface="+mn-lt"/>
              </a:rPr>
              <a:t> </a:t>
            </a:r>
            <a:r>
              <a:rPr lang="en-US" sz="1600" dirty="0" err="1">
                <a:solidFill>
                  <a:srgbClr val="6F2927"/>
                </a:solidFill>
                <a:latin typeface="+mn-lt"/>
              </a:rPr>
              <a:t>lege</a:t>
            </a:r>
            <a:r>
              <a:rPr lang="en-US" sz="1600" dirty="0">
                <a:solidFill>
                  <a:srgbClr val="6F2927"/>
                </a:solidFill>
                <a:latin typeface="+mn-lt"/>
              </a:rPr>
              <a:t>.</a:t>
            </a:r>
            <a:endParaRPr lang="ro-RO" sz="1600" dirty="0">
              <a:solidFill>
                <a:srgbClr val="6F2927"/>
              </a:solidFill>
              <a:latin typeface="+mn-lt"/>
            </a:endParaRPr>
          </a:p>
        </p:txBody>
      </p:sp>
      <p:sp>
        <p:nvSpPr>
          <p:cNvPr id="25" name="Content Placeholder 2"/>
          <p:cNvSpPr txBox="1">
            <a:spLocks/>
          </p:cNvSpPr>
          <p:nvPr/>
        </p:nvSpPr>
        <p:spPr bwMode="auto">
          <a:xfrm>
            <a:off x="1691599" y="836640"/>
            <a:ext cx="5040700" cy="4320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ro-RO" sz="1600" dirty="0">
                <a:solidFill>
                  <a:srgbClr val="6F2927"/>
                </a:solidFill>
                <a:latin typeface="+mn-lt"/>
              </a:rPr>
              <a:t>Primarul:</a:t>
            </a:r>
            <a:endParaRPr lang="en-US" sz="1600" dirty="0">
              <a:solidFill>
                <a:srgbClr val="6F2927"/>
              </a:solidFill>
              <a:latin typeface="+mn-lt"/>
            </a:endParaRPr>
          </a:p>
          <a:p>
            <a:r>
              <a:rPr lang="ro-RO" sz="1600" dirty="0">
                <a:solidFill>
                  <a:srgbClr val="6F2927"/>
                </a:solidFill>
                <a:latin typeface="+mn-lt"/>
              </a:rPr>
              <a:t>a) </a:t>
            </a:r>
            <a:r>
              <a:rPr lang="ro-RO" sz="1600" u="sng" dirty="0">
                <a:solidFill>
                  <a:srgbClr val="6F2927"/>
                </a:solidFill>
                <a:latin typeface="+mn-lt"/>
              </a:rPr>
              <a:t>asigură respectarea drepturilor şi libertăţilor fundamentale ale cetăţenilor, a prevederilor Constituţiei, precum şi punerea în aplicare a legilor, a decretelor Preşedintelui României, a hotărârilor şi ordonanţelor Guvernului; dispune măsurile necesare şi acordă sprijin pentru aplicarea ordinelor şi instrucţiunilor cu caracter normativ ale miniştrilor şi ale celorlalţi conducători ai autorităţilor administraţiei publice centrale, precum şi a hotărârilor consiliului judeţean</a:t>
            </a:r>
            <a:r>
              <a:rPr lang="ro-RO" sz="1600" dirty="0">
                <a:solidFill>
                  <a:srgbClr val="6F2927"/>
                </a:solidFill>
                <a:latin typeface="+mn-lt"/>
              </a:rPr>
              <a:t>;</a:t>
            </a:r>
            <a:endParaRPr lang="en-US" sz="1600" dirty="0">
              <a:solidFill>
                <a:srgbClr val="6F2927"/>
              </a:solidFill>
              <a:latin typeface="+mn-lt"/>
            </a:endParaRPr>
          </a:p>
          <a:p>
            <a:r>
              <a:rPr lang="ro-RO" sz="1600" dirty="0">
                <a:solidFill>
                  <a:srgbClr val="6F2927"/>
                </a:solidFill>
                <a:latin typeface="+mn-lt"/>
              </a:rPr>
              <a:t>b) </a:t>
            </a:r>
            <a:r>
              <a:rPr lang="ro-RO" sz="1600" u="sng" dirty="0">
                <a:solidFill>
                  <a:srgbClr val="6F2927"/>
                </a:solidFill>
                <a:latin typeface="+mn-lt"/>
              </a:rPr>
              <a:t>asigură aducerea la îndeplinire a hotărârilor consiliului local</a:t>
            </a:r>
            <a:r>
              <a:rPr lang="ro-RO" sz="1600" dirty="0">
                <a:solidFill>
                  <a:srgbClr val="6F2927"/>
                </a:solidFill>
                <a:latin typeface="+mn-lt"/>
              </a:rPr>
              <a:t>. În situaţia în care apreciază că o hotărâre este ilegală, în termen de 3 zile de la adoptare îl sesizează pe prefect;</a:t>
            </a:r>
            <a:endParaRPr lang="en-US" sz="1600" dirty="0">
              <a:solidFill>
                <a:srgbClr val="6F2927"/>
              </a:solidFill>
              <a:latin typeface="+mn-lt"/>
            </a:endParaRPr>
          </a:p>
          <a:p>
            <a:r>
              <a:rPr lang="ro-RO" sz="1600" dirty="0">
                <a:solidFill>
                  <a:srgbClr val="6F2927"/>
                </a:solidFill>
                <a:latin typeface="+mn-lt"/>
              </a:rPr>
              <a:t>...</a:t>
            </a:r>
            <a:endParaRPr lang="en-US" sz="1600" dirty="0">
              <a:solidFill>
                <a:srgbClr val="6F2927"/>
              </a:solidFill>
              <a:latin typeface="+mn-lt"/>
            </a:endParaRPr>
          </a:p>
          <a:p>
            <a:r>
              <a:rPr lang="ro-RO" sz="1600" dirty="0">
                <a:solidFill>
                  <a:srgbClr val="6F2927"/>
                </a:solidFill>
                <a:latin typeface="+mn-lt"/>
              </a:rPr>
              <a:t>f) </a:t>
            </a:r>
            <a:r>
              <a:rPr lang="ro-RO" sz="1600" u="sng" dirty="0">
                <a:solidFill>
                  <a:srgbClr val="6F2927"/>
                </a:solidFill>
                <a:latin typeface="+mn-lt"/>
              </a:rPr>
              <a:t>exercită funcţia de ordonator principal de credite</a:t>
            </a:r>
            <a:r>
              <a:rPr lang="ro-RO" sz="1600" dirty="0">
                <a:solidFill>
                  <a:srgbClr val="6F2927"/>
                </a:solidFill>
                <a:latin typeface="+mn-lt"/>
              </a:rPr>
              <a:t>;</a:t>
            </a:r>
            <a:endParaRPr lang="en-US" sz="1600" dirty="0">
              <a:solidFill>
                <a:srgbClr val="6F2927"/>
              </a:solidFill>
              <a:latin typeface="+mn-lt"/>
            </a:endParaRPr>
          </a:p>
          <a:p>
            <a:r>
              <a:rPr lang="ro-RO" sz="1600" dirty="0">
                <a:solidFill>
                  <a:srgbClr val="6F2927"/>
                </a:solidFill>
                <a:latin typeface="+mn-lt"/>
              </a:rPr>
              <a:t>...</a:t>
            </a:r>
            <a:endParaRPr lang="en-US" sz="1600" dirty="0">
              <a:solidFill>
                <a:srgbClr val="6F2927"/>
              </a:solidFill>
              <a:latin typeface="+mn-lt"/>
            </a:endParaRPr>
          </a:p>
          <a:p>
            <a:r>
              <a:rPr lang="ro-RO" sz="1600" dirty="0">
                <a:solidFill>
                  <a:srgbClr val="6F2927"/>
                </a:solidFill>
                <a:latin typeface="+mn-lt"/>
              </a:rPr>
              <a:t>h) </a:t>
            </a:r>
            <a:r>
              <a:rPr lang="ro-RO" sz="1600" u="sng" dirty="0">
                <a:solidFill>
                  <a:srgbClr val="6F2927"/>
                </a:solidFill>
                <a:latin typeface="+mn-lt"/>
              </a:rPr>
              <a:t>ia măsuri pentru prevenirea şi limitarea urmărilor calamităţilor, catastrofelor, incendiilor, epidemiilor sau epizootiilor, împreună cu organele specializate ale statului</a:t>
            </a:r>
            <a:r>
              <a:rPr lang="ro-RO" sz="1600" dirty="0">
                <a:solidFill>
                  <a:srgbClr val="6F2927"/>
                </a:solidFill>
                <a:latin typeface="+mn-lt"/>
              </a:rPr>
              <a:t>. ...;</a:t>
            </a:r>
            <a:endParaRPr lang="en-US" sz="1600" dirty="0">
              <a:solidFill>
                <a:srgbClr val="6F2927"/>
              </a:solidFill>
              <a:latin typeface="+mn-lt"/>
            </a:endParaRPr>
          </a:p>
        </p:txBody>
      </p:sp>
      <p:sp>
        <p:nvSpPr>
          <p:cNvPr id="26" name="Content Placeholder 2"/>
          <p:cNvSpPr txBox="1">
            <a:spLocks/>
          </p:cNvSpPr>
          <p:nvPr/>
        </p:nvSpPr>
        <p:spPr bwMode="auto">
          <a:xfrm>
            <a:off x="1691602" y="836640"/>
            <a:ext cx="5040700" cy="4320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ro-RO" sz="1600" dirty="0">
                <a:solidFill>
                  <a:srgbClr val="6F2927"/>
                </a:solidFill>
                <a:latin typeface="+mn-lt"/>
              </a:rPr>
              <a:t>...</a:t>
            </a:r>
            <a:endParaRPr lang="en-US" sz="1600" dirty="0">
              <a:solidFill>
                <a:srgbClr val="6F2927"/>
              </a:solidFill>
              <a:latin typeface="+mn-lt"/>
            </a:endParaRPr>
          </a:p>
          <a:p>
            <a:r>
              <a:rPr lang="ro-RO" sz="1600" dirty="0">
                <a:solidFill>
                  <a:srgbClr val="6F2927"/>
                </a:solidFill>
                <a:latin typeface="+mn-lt"/>
              </a:rPr>
              <a:t>o) </a:t>
            </a:r>
            <a:r>
              <a:rPr lang="ro-RO" sz="1600" u="sng" dirty="0">
                <a:solidFill>
                  <a:srgbClr val="6F2927"/>
                </a:solidFill>
                <a:latin typeface="+mn-lt"/>
              </a:rPr>
              <a:t>ia măsuri pentru elaborarea planului urbanistic general al localităţii şi îl supune spre aprobare consiliului local;</a:t>
            </a:r>
            <a:endParaRPr lang="en-US" sz="1600" u="sng" dirty="0">
              <a:solidFill>
                <a:srgbClr val="6F2927"/>
              </a:solidFill>
              <a:latin typeface="+mn-lt"/>
            </a:endParaRPr>
          </a:p>
          <a:p>
            <a:r>
              <a:rPr lang="ro-RO" sz="1600" u="sng" dirty="0">
                <a:solidFill>
                  <a:srgbClr val="6F2927"/>
                </a:solidFill>
                <a:latin typeface="+mn-lt"/>
              </a:rPr>
              <a:t>asigură respectarea prevederilor planului urbanistic general, precum şi ale planurilor urbanistice zonale şi de detaliu</a:t>
            </a:r>
            <a:r>
              <a:rPr lang="ro-RO" sz="1600" dirty="0">
                <a:solidFill>
                  <a:srgbClr val="6F2927"/>
                </a:solidFill>
                <a:latin typeface="+mn-lt"/>
              </a:rPr>
              <a:t>;</a:t>
            </a:r>
            <a:endParaRPr lang="en-US" sz="1600" dirty="0">
              <a:solidFill>
                <a:srgbClr val="6F2927"/>
              </a:solidFill>
              <a:latin typeface="+mn-lt"/>
            </a:endParaRPr>
          </a:p>
          <a:p>
            <a:r>
              <a:rPr lang="ro-RO" sz="1600" dirty="0">
                <a:solidFill>
                  <a:srgbClr val="6F2927"/>
                </a:solidFill>
                <a:latin typeface="+mn-lt"/>
              </a:rPr>
              <a:t>...</a:t>
            </a:r>
            <a:endParaRPr lang="en-US" sz="1600" dirty="0">
              <a:solidFill>
                <a:srgbClr val="6F2927"/>
              </a:solidFill>
              <a:latin typeface="+mn-lt"/>
            </a:endParaRPr>
          </a:p>
          <a:p>
            <a:r>
              <a:rPr lang="ro-RO" sz="1600" dirty="0">
                <a:solidFill>
                  <a:srgbClr val="6F2927"/>
                </a:solidFill>
                <a:latin typeface="+mn-lt"/>
              </a:rPr>
              <a:t>t) </a:t>
            </a:r>
            <a:r>
              <a:rPr lang="ro-RO" sz="1600" u="sng" dirty="0">
                <a:solidFill>
                  <a:srgbClr val="6F2927"/>
                </a:solidFill>
                <a:latin typeface="+mn-lt"/>
              </a:rPr>
              <a:t>emite avizele, acordurile şi autorizaţiile date în competenţa sa prin lege</a:t>
            </a:r>
            <a:r>
              <a:rPr lang="ro-RO" sz="1600" dirty="0">
                <a:solidFill>
                  <a:srgbClr val="6F2927"/>
                </a:solidFill>
                <a:latin typeface="+mn-lt"/>
              </a:rPr>
              <a:t>;</a:t>
            </a:r>
            <a:endParaRPr lang="en-US" sz="1600" dirty="0">
              <a:solidFill>
                <a:srgbClr val="6F2927"/>
              </a:solidFill>
              <a:latin typeface="+mn-lt"/>
            </a:endParaRPr>
          </a:p>
          <a:p>
            <a:r>
              <a:rPr lang="ro-RO" sz="1600" dirty="0">
                <a:solidFill>
                  <a:srgbClr val="6F2927"/>
                </a:solidFill>
                <a:latin typeface="+mn-lt"/>
              </a:rPr>
              <a:t>...</a:t>
            </a:r>
            <a:endParaRPr lang="en-US" sz="1600" dirty="0">
              <a:solidFill>
                <a:srgbClr val="6F2927"/>
              </a:solidFill>
              <a:latin typeface="+mn-lt"/>
            </a:endParaRPr>
          </a:p>
          <a:p>
            <a:r>
              <a:rPr lang="ro-RO" sz="1600" dirty="0">
                <a:solidFill>
                  <a:srgbClr val="6F2927"/>
                </a:solidFill>
                <a:latin typeface="+mn-lt"/>
              </a:rPr>
              <a:t>u) </a:t>
            </a:r>
            <a:r>
              <a:rPr lang="ro-RO" sz="1600" u="sng" dirty="0">
                <a:solidFill>
                  <a:srgbClr val="6F2927"/>
                </a:solidFill>
                <a:latin typeface="+mn-lt"/>
              </a:rPr>
              <a:t>numeşte şi eliberează din funcţie, în condiţiile legii, personalul din aparatul propriu de specialitate al autorităţilor administraţiei publice locale</a:t>
            </a:r>
            <a:r>
              <a:rPr lang="ro-RO" sz="1600" dirty="0">
                <a:solidFill>
                  <a:srgbClr val="6F2927"/>
                </a:solidFill>
                <a:latin typeface="+mn-lt"/>
              </a:rPr>
              <a:t>, cu excepţia secretarului; propune consiliului local numirea şi eliberarea din funcţie, în condiţiile legii, a conducătorilor regiilor autonome, ai instituţiilor şi serviciilor publice de interes local;</a:t>
            </a:r>
            <a:endParaRPr lang="en-US" sz="1600" dirty="0">
              <a:solidFill>
                <a:srgbClr val="6F2927"/>
              </a:solidFill>
              <a:latin typeface="+mn-lt"/>
            </a:endParaRPr>
          </a:p>
          <a:p>
            <a:r>
              <a:rPr lang="ro-RO" sz="1600" dirty="0">
                <a:solidFill>
                  <a:srgbClr val="6F2927"/>
                </a:solidFill>
                <a:latin typeface="+mn-lt"/>
              </a:rPr>
              <a:t>...</a:t>
            </a:r>
            <a:endParaRPr lang="en-US" sz="1600" dirty="0">
              <a:solidFill>
                <a:srgbClr val="6F2927"/>
              </a:solidFill>
              <a:latin typeface="+mn-lt"/>
            </a:endParaRPr>
          </a:p>
          <a:p>
            <a:endParaRPr lang="ro-RO" sz="1600" dirty="0">
              <a:solidFill>
                <a:srgbClr val="6F2927"/>
              </a:solidFill>
              <a:latin typeface="+mn-lt"/>
            </a:endParaRPr>
          </a:p>
        </p:txBody>
      </p:sp>
      <p:sp>
        <p:nvSpPr>
          <p:cNvPr id="27" name="Content Placeholder 2"/>
          <p:cNvSpPr txBox="1">
            <a:spLocks/>
          </p:cNvSpPr>
          <p:nvPr/>
        </p:nvSpPr>
        <p:spPr bwMode="auto">
          <a:xfrm>
            <a:off x="1691602" y="836640"/>
            <a:ext cx="5040700" cy="4320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ro-RO" sz="1600" dirty="0">
                <a:solidFill>
                  <a:srgbClr val="6F2927"/>
                </a:solidFill>
                <a:latin typeface="+mn-lt"/>
              </a:rPr>
              <a:t>x) </a:t>
            </a:r>
            <a:r>
              <a:rPr lang="ro-RO" sz="1600" u="sng" dirty="0">
                <a:solidFill>
                  <a:srgbClr val="6F2927"/>
                </a:solidFill>
                <a:latin typeface="+mn-lt"/>
              </a:rPr>
              <a:t>organizează evidenţa lucrărilor de construcţii din localitate</a:t>
            </a:r>
            <a:r>
              <a:rPr lang="ro-RO" sz="1600" dirty="0">
                <a:solidFill>
                  <a:srgbClr val="6F2927"/>
                </a:solidFill>
                <a:latin typeface="+mn-lt"/>
              </a:rPr>
              <a:t> şi pune la dispoziţie autorităţilor administraţiei publice centrale rezultatele acestor evidenţe;</a:t>
            </a:r>
            <a:endParaRPr lang="en-US" sz="1600" dirty="0">
              <a:solidFill>
                <a:srgbClr val="6F2927"/>
              </a:solidFill>
              <a:latin typeface="+mn-lt"/>
            </a:endParaRPr>
          </a:p>
          <a:p>
            <a:r>
              <a:rPr lang="ro-RO" sz="1600" dirty="0">
                <a:solidFill>
                  <a:srgbClr val="6F2927"/>
                </a:solidFill>
                <a:latin typeface="+mn-lt"/>
              </a:rPr>
              <a:t>...</a:t>
            </a:r>
            <a:endParaRPr lang="en-US" sz="1600" dirty="0">
              <a:solidFill>
                <a:srgbClr val="6F2927"/>
              </a:solidFill>
              <a:latin typeface="+mn-lt"/>
            </a:endParaRPr>
          </a:p>
          <a:p>
            <a:r>
              <a:rPr lang="en-US" sz="1600" dirty="0" err="1">
                <a:solidFill>
                  <a:srgbClr val="6F2927"/>
                </a:solidFill>
                <a:latin typeface="+mn-lt"/>
              </a:rPr>
              <a:t>Primarul</a:t>
            </a:r>
            <a:r>
              <a:rPr lang="en-US" sz="1600" dirty="0">
                <a:solidFill>
                  <a:srgbClr val="6F2927"/>
                </a:solidFill>
                <a:latin typeface="+mn-lt"/>
              </a:rPr>
              <a:t> </a:t>
            </a:r>
            <a:r>
              <a:rPr lang="en-US" sz="1600" dirty="0" err="1">
                <a:solidFill>
                  <a:srgbClr val="6F2927"/>
                </a:solidFill>
                <a:latin typeface="+mn-lt"/>
              </a:rPr>
              <a:t>îndeplineşte</a:t>
            </a:r>
            <a:r>
              <a:rPr lang="en-US" sz="1600" dirty="0">
                <a:solidFill>
                  <a:srgbClr val="6F2927"/>
                </a:solidFill>
                <a:latin typeface="+mn-lt"/>
              </a:rPr>
              <a:t> </a:t>
            </a:r>
            <a:r>
              <a:rPr lang="en-US" sz="1600" dirty="0" err="1">
                <a:solidFill>
                  <a:srgbClr val="6F2927"/>
                </a:solidFill>
                <a:latin typeface="+mn-lt"/>
              </a:rPr>
              <a:t>şi</a:t>
            </a:r>
            <a:r>
              <a:rPr lang="en-US" sz="1600" dirty="0">
                <a:solidFill>
                  <a:srgbClr val="6F2927"/>
                </a:solidFill>
                <a:latin typeface="+mn-lt"/>
              </a:rPr>
              <a:t> </a:t>
            </a:r>
            <a:r>
              <a:rPr lang="en-US" sz="1600" dirty="0" err="1">
                <a:solidFill>
                  <a:srgbClr val="6F2927"/>
                </a:solidFill>
                <a:latin typeface="+mn-lt"/>
              </a:rPr>
              <a:t>alte</a:t>
            </a:r>
            <a:r>
              <a:rPr lang="en-US" sz="1600" dirty="0">
                <a:solidFill>
                  <a:srgbClr val="6F2927"/>
                </a:solidFill>
                <a:latin typeface="+mn-lt"/>
              </a:rPr>
              <a:t> </a:t>
            </a:r>
            <a:r>
              <a:rPr lang="en-US" sz="1600" dirty="0" err="1">
                <a:solidFill>
                  <a:srgbClr val="6F2927"/>
                </a:solidFill>
                <a:latin typeface="+mn-lt"/>
              </a:rPr>
              <a:t>atribuţii</a:t>
            </a:r>
            <a:r>
              <a:rPr lang="en-US" sz="1600" dirty="0">
                <a:solidFill>
                  <a:srgbClr val="6F2927"/>
                </a:solidFill>
                <a:latin typeface="+mn-lt"/>
              </a:rPr>
              <a:t> </a:t>
            </a:r>
            <a:r>
              <a:rPr lang="en-US" sz="1600" dirty="0" err="1">
                <a:solidFill>
                  <a:srgbClr val="6F2927"/>
                </a:solidFill>
                <a:latin typeface="+mn-lt"/>
              </a:rPr>
              <a:t>prevăzute</a:t>
            </a:r>
            <a:r>
              <a:rPr lang="en-US" sz="1600" dirty="0">
                <a:solidFill>
                  <a:srgbClr val="6F2927"/>
                </a:solidFill>
                <a:latin typeface="+mn-lt"/>
              </a:rPr>
              <a:t> de </a:t>
            </a:r>
            <a:r>
              <a:rPr lang="en-US" sz="1600" dirty="0" err="1">
                <a:solidFill>
                  <a:srgbClr val="6F2927"/>
                </a:solidFill>
                <a:latin typeface="+mn-lt"/>
              </a:rPr>
              <a:t>lege</a:t>
            </a:r>
            <a:r>
              <a:rPr lang="en-US" sz="1600" dirty="0">
                <a:solidFill>
                  <a:srgbClr val="6F2927"/>
                </a:solidFill>
                <a:latin typeface="+mn-lt"/>
              </a:rPr>
              <a:t> </a:t>
            </a:r>
            <a:r>
              <a:rPr lang="en-US" sz="1600" dirty="0" err="1">
                <a:solidFill>
                  <a:srgbClr val="6F2927"/>
                </a:solidFill>
                <a:latin typeface="+mn-lt"/>
              </a:rPr>
              <a:t>sau</a:t>
            </a:r>
            <a:r>
              <a:rPr lang="en-US" sz="1600" dirty="0">
                <a:solidFill>
                  <a:srgbClr val="6F2927"/>
                </a:solidFill>
                <a:latin typeface="+mn-lt"/>
              </a:rPr>
              <a:t> de </a:t>
            </a:r>
            <a:r>
              <a:rPr lang="en-US" sz="1600" dirty="0" err="1">
                <a:solidFill>
                  <a:srgbClr val="6F2927"/>
                </a:solidFill>
                <a:latin typeface="+mn-lt"/>
              </a:rPr>
              <a:t>alte</a:t>
            </a:r>
            <a:r>
              <a:rPr lang="en-US" sz="1600" dirty="0">
                <a:solidFill>
                  <a:srgbClr val="6F2927"/>
                </a:solidFill>
                <a:latin typeface="+mn-lt"/>
              </a:rPr>
              <a:t> </a:t>
            </a:r>
            <a:r>
              <a:rPr lang="en-US" sz="1600" dirty="0" err="1">
                <a:solidFill>
                  <a:srgbClr val="6F2927"/>
                </a:solidFill>
                <a:latin typeface="+mn-lt"/>
              </a:rPr>
              <a:t>acte</a:t>
            </a:r>
            <a:r>
              <a:rPr lang="en-US" sz="1600" dirty="0">
                <a:solidFill>
                  <a:srgbClr val="6F2927"/>
                </a:solidFill>
                <a:latin typeface="+mn-lt"/>
              </a:rPr>
              <a:t> normative, </a:t>
            </a:r>
            <a:r>
              <a:rPr lang="en-US" sz="1600" dirty="0" err="1">
                <a:solidFill>
                  <a:srgbClr val="6F2927"/>
                </a:solidFill>
                <a:latin typeface="+mn-lt"/>
              </a:rPr>
              <a:t>precum</a:t>
            </a:r>
            <a:r>
              <a:rPr lang="en-US" sz="1600" dirty="0">
                <a:solidFill>
                  <a:srgbClr val="6F2927"/>
                </a:solidFill>
                <a:latin typeface="+mn-lt"/>
              </a:rPr>
              <a:t> </a:t>
            </a:r>
            <a:r>
              <a:rPr lang="en-US" sz="1600" dirty="0" err="1">
                <a:solidFill>
                  <a:srgbClr val="6F2927"/>
                </a:solidFill>
                <a:latin typeface="+mn-lt"/>
              </a:rPr>
              <a:t>şi</a:t>
            </a:r>
            <a:r>
              <a:rPr lang="en-US" sz="1600" dirty="0">
                <a:solidFill>
                  <a:srgbClr val="6F2927"/>
                </a:solidFill>
                <a:latin typeface="+mn-lt"/>
              </a:rPr>
              <a:t> </a:t>
            </a:r>
            <a:r>
              <a:rPr lang="en-US" sz="1600" dirty="0" err="1">
                <a:solidFill>
                  <a:srgbClr val="6F2927"/>
                </a:solidFill>
                <a:latin typeface="+mn-lt"/>
              </a:rPr>
              <a:t>însărcinările</a:t>
            </a:r>
            <a:r>
              <a:rPr lang="en-US" sz="1600" dirty="0">
                <a:solidFill>
                  <a:srgbClr val="6F2927"/>
                </a:solidFill>
                <a:latin typeface="+mn-lt"/>
              </a:rPr>
              <a:t> date de </a:t>
            </a:r>
            <a:r>
              <a:rPr lang="en-US" sz="1600" dirty="0" err="1">
                <a:solidFill>
                  <a:srgbClr val="6F2927"/>
                </a:solidFill>
                <a:latin typeface="+mn-lt"/>
              </a:rPr>
              <a:t>consiliul</a:t>
            </a:r>
            <a:r>
              <a:rPr lang="en-US" sz="1600" dirty="0">
                <a:solidFill>
                  <a:srgbClr val="6F2927"/>
                </a:solidFill>
                <a:latin typeface="+mn-lt"/>
              </a:rPr>
              <a:t> local.</a:t>
            </a:r>
            <a:endParaRPr lang="ro-RO" sz="1600" dirty="0">
              <a:solidFill>
                <a:srgbClr val="6F2927"/>
              </a:solidFill>
              <a:latin typeface="+mn-lt"/>
            </a:endParaRPr>
          </a:p>
        </p:txBody>
      </p:sp>
      <p:sp>
        <p:nvSpPr>
          <p:cNvPr id="15" name="Content Placeholder 2">
            <a:extLst>
              <a:ext uri="{FF2B5EF4-FFF2-40B4-BE49-F238E27FC236}">
                <a16:creationId xmlns:a16="http://schemas.microsoft.com/office/drawing/2014/main" id="{35C1F174-544B-4D87-AD35-3A9F95E3EBA3}"/>
              </a:ext>
            </a:extLst>
          </p:cNvPr>
          <p:cNvSpPr txBox="1">
            <a:spLocks/>
          </p:cNvSpPr>
          <p:nvPr/>
        </p:nvSpPr>
        <p:spPr bwMode="auto">
          <a:xfrm>
            <a:off x="323405" y="1808775"/>
            <a:ext cx="1368192" cy="360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Bef>
                <a:spcPct val="20000"/>
              </a:spcBef>
            </a:pPr>
            <a:r>
              <a:rPr lang="ro-RO" sz="1200">
                <a:solidFill>
                  <a:srgbClr val="6F2927"/>
                </a:solidFill>
                <a:latin typeface="+mn-lt"/>
                <a:cs typeface="+mn-cs"/>
              </a:rPr>
              <a:t>Atribuții CJ</a:t>
            </a:r>
            <a:endParaRPr lang="en-US" sz="1200" dirty="0">
              <a:solidFill>
                <a:srgbClr val="6F2927"/>
              </a:solidFill>
              <a:latin typeface="+mn-lt"/>
              <a:cs typeface="+mn-cs"/>
            </a:endParaRPr>
          </a:p>
        </p:txBody>
      </p:sp>
      <p:sp>
        <p:nvSpPr>
          <p:cNvPr id="16" name="Content Placeholder 2">
            <a:extLst>
              <a:ext uri="{FF2B5EF4-FFF2-40B4-BE49-F238E27FC236}">
                <a16:creationId xmlns:a16="http://schemas.microsoft.com/office/drawing/2014/main" id="{8E95F1BE-20EA-4216-9435-2AF84A7CD949}"/>
              </a:ext>
            </a:extLst>
          </p:cNvPr>
          <p:cNvSpPr txBox="1">
            <a:spLocks/>
          </p:cNvSpPr>
          <p:nvPr/>
        </p:nvSpPr>
        <p:spPr bwMode="auto">
          <a:xfrm>
            <a:off x="1691597" y="854643"/>
            <a:ext cx="5040700" cy="4320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ro-RO" sz="1600">
                <a:solidFill>
                  <a:srgbClr val="6F2927"/>
                </a:solidFill>
                <a:latin typeface="+mn-lt"/>
              </a:rPr>
              <a:t>Art. 91, alin. (5)</a:t>
            </a:r>
          </a:p>
          <a:p>
            <a:r>
              <a:rPr lang="ro-RO" sz="1600">
                <a:solidFill>
                  <a:srgbClr val="6F2927"/>
                </a:solidFill>
                <a:latin typeface="+mn-lt"/>
              </a:rPr>
              <a:t>...</a:t>
            </a:r>
          </a:p>
          <a:p>
            <a:r>
              <a:rPr lang="ro-RO" sz="1600">
                <a:solidFill>
                  <a:srgbClr val="6F2927"/>
                </a:solidFill>
                <a:latin typeface="+mn-lt"/>
              </a:rPr>
              <a:t>c) emite avizele, acordurile și autorizațiile date în competența sa prin lege;</a:t>
            </a:r>
          </a:p>
          <a:p>
            <a:r>
              <a:rPr lang="ro-RO" sz="1600">
                <a:solidFill>
                  <a:srgbClr val="6F2927"/>
                </a:solidFill>
                <a:latin typeface="+mn-lt"/>
              </a:rPr>
              <a:t>...</a:t>
            </a:r>
          </a:p>
          <a:p>
            <a:r>
              <a:rPr lang="ro-RO" sz="1600">
                <a:solidFill>
                  <a:srgbClr val="6F2927"/>
                </a:solidFill>
                <a:latin typeface="+mn-lt"/>
              </a:rPr>
              <a:t>d) acordă consultanță în domenii specifice, în condițiile legii, unităților administrativ-teritoriale din județ, la cererea acestora</a:t>
            </a:r>
            <a:endParaRPr lang="ro-RO" sz="1600" dirty="0">
              <a:solidFill>
                <a:srgbClr val="6F2927"/>
              </a:solidFill>
              <a:latin typeface="+mn-lt"/>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2000"/>
                                        <p:tgtEl>
                                          <p:spTgt spid="10"/>
                                        </p:tgtEl>
                                      </p:cBhvr>
                                    </p:animEffect>
                                  </p:childTnLst>
                                </p:cTn>
                              </p:par>
                              <p:par>
                                <p:cTn id="11" presetID="10"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20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xit" presetSubtype="4" fill="hold" grpId="1" nodeType="clickEffect">
                                  <p:stCondLst>
                                    <p:cond delay="0"/>
                                  </p:stCondLst>
                                  <p:childTnLst>
                                    <p:anim calcmode="lin" valueType="num">
                                      <p:cBhvr additive="base">
                                        <p:cTn id="17" dur="500"/>
                                        <p:tgtEl>
                                          <p:spTgt spid="5"/>
                                        </p:tgtEl>
                                        <p:attrNameLst>
                                          <p:attrName>ppt_x</p:attrName>
                                        </p:attrNameLst>
                                      </p:cBhvr>
                                      <p:tavLst>
                                        <p:tav tm="0">
                                          <p:val>
                                            <p:strVal val="ppt_x"/>
                                          </p:val>
                                        </p:tav>
                                        <p:tav tm="100000">
                                          <p:val>
                                            <p:strVal val="ppt_x"/>
                                          </p:val>
                                        </p:tav>
                                      </p:tavLst>
                                    </p:anim>
                                    <p:anim calcmode="lin" valueType="num">
                                      <p:cBhvr additive="base">
                                        <p:cTn id="18" dur="500"/>
                                        <p:tgtEl>
                                          <p:spTgt spid="5"/>
                                        </p:tgtEl>
                                        <p:attrNameLst>
                                          <p:attrName>ppt_y</p:attrName>
                                        </p:attrNameLst>
                                      </p:cBhvr>
                                      <p:tavLst>
                                        <p:tav tm="0">
                                          <p:val>
                                            <p:strVal val="ppt_y"/>
                                          </p:val>
                                        </p:tav>
                                        <p:tav tm="100000">
                                          <p:val>
                                            <p:strVal val="1+ppt_h/2"/>
                                          </p:val>
                                        </p:tav>
                                      </p:tavLst>
                                    </p:anim>
                                    <p:set>
                                      <p:cBhvr>
                                        <p:cTn id="19" dur="1" fill="hold">
                                          <p:stCondLst>
                                            <p:cond delay="499"/>
                                          </p:stCondLst>
                                        </p:cTn>
                                        <p:tgtEl>
                                          <p:spTgt spid="5"/>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20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fade">
                                      <p:cBhvr>
                                        <p:cTn id="29" dur="2000"/>
                                        <p:tgtEl>
                                          <p:spTgt spid="23"/>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xit" presetSubtype="4" fill="hold" grpId="1" nodeType="clickEffect">
                                  <p:stCondLst>
                                    <p:cond delay="0"/>
                                  </p:stCondLst>
                                  <p:childTnLst>
                                    <p:anim calcmode="lin" valueType="num">
                                      <p:cBhvr additive="base">
                                        <p:cTn id="33" dur="500"/>
                                        <p:tgtEl>
                                          <p:spTgt spid="23"/>
                                        </p:tgtEl>
                                        <p:attrNameLst>
                                          <p:attrName>ppt_x</p:attrName>
                                        </p:attrNameLst>
                                      </p:cBhvr>
                                      <p:tavLst>
                                        <p:tav tm="0">
                                          <p:val>
                                            <p:strVal val="ppt_x"/>
                                          </p:val>
                                        </p:tav>
                                        <p:tav tm="100000">
                                          <p:val>
                                            <p:strVal val="ppt_x"/>
                                          </p:val>
                                        </p:tav>
                                      </p:tavLst>
                                    </p:anim>
                                    <p:anim calcmode="lin" valueType="num">
                                      <p:cBhvr additive="base">
                                        <p:cTn id="34" dur="500"/>
                                        <p:tgtEl>
                                          <p:spTgt spid="23"/>
                                        </p:tgtEl>
                                        <p:attrNameLst>
                                          <p:attrName>ppt_y</p:attrName>
                                        </p:attrNameLst>
                                      </p:cBhvr>
                                      <p:tavLst>
                                        <p:tav tm="0">
                                          <p:val>
                                            <p:strVal val="ppt_y"/>
                                          </p:val>
                                        </p:tav>
                                        <p:tav tm="100000">
                                          <p:val>
                                            <p:strVal val="1+ppt_h/2"/>
                                          </p:val>
                                        </p:tav>
                                      </p:tavLst>
                                    </p:anim>
                                    <p:set>
                                      <p:cBhvr>
                                        <p:cTn id="35" dur="1" fill="hold">
                                          <p:stCondLst>
                                            <p:cond delay="499"/>
                                          </p:stCondLst>
                                        </p:cTn>
                                        <p:tgtEl>
                                          <p:spTgt spid="23"/>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4"/>
                                        </p:tgtEl>
                                        <p:attrNameLst>
                                          <p:attrName>style.visibility</p:attrName>
                                        </p:attrNameLst>
                                      </p:cBhvr>
                                      <p:to>
                                        <p:strVal val="visible"/>
                                      </p:to>
                                    </p:set>
                                    <p:animEffect transition="in" filter="fade">
                                      <p:cBhvr>
                                        <p:cTn id="40" dur="2000"/>
                                        <p:tgtEl>
                                          <p:spTgt spid="24"/>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xit" presetSubtype="4" fill="hold" grpId="1" nodeType="clickEffect">
                                  <p:stCondLst>
                                    <p:cond delay="0"/>
                                  </p:stCondLst>
                                  <p:childTnLst>
                                    <p:anim calcmode="lin" valueType="num">
                                      <p:cBhvr additive="base">
                                        <p:cTn id="44" dur="500"/>
                                        <p:tgtEl>
                                          <p:spTgt spid="24"/>
                                        </p:tgtEl>
                                        <p:attrNameLst>
                                          <p:attrName>ppt_x</p:attrName>
                                        </p:attrNameLst>
                                      </p:cBhvr>
                                      <p:tavLst>
                                        <p:tav tm="0">
                                          <p:val>
                                            <p:strVal val="ppt_x"/>
                                          </p:val>
                                        </p:tav>
                                        <p:tav tm="100000">
                                          <p:val>
                                            <p:strVal val="ppt_x"/>
                                          </p:val>
                                        </p:tav>
                                      </p:tavLst>
                                    </p:anim>
                                    <p:anim calcmode="lin" valueType="num">
                                      <p:cBhvr additive="base">
                                        <p:cTn id="45" dur="500"/>
                                        <p:tgtEl>
                                          <p:spTgt spid="24"/>
                                        </p:tgtEl>
                                        <p:attrNameLst>
                                          <p:attrName>ppt_y</p:attrName>
                                        </p:attrNameLst>
                                      </p:cBhvr>
                                      <p:tavLst>
                                        <p:tav tm="0">
                                          <p:val>
                                            <p:strVal val="ppt_y"/>
                                          </p:val>
                                        </p:tav>
                                        <p:tav tm="100000">
                                          <p:val>
                                            <p:strVal val="1+ppt_h/2"/>
                                          </p:val>
                                        </p:tav>
                                      </p:tavLst>
                                    </p:anim>
                                    <p:set>
                                      <p:cBhvr>
                                        <p:cTn id="46" dur="1" fill="hold">
                                          <p:stCondLst>
                                            <p:cond delay="499"/>
                                          </p:stCondLst>
                                        </p:cTn>
                                        <p:tgtEl>
                                          <p:spTgt spid="24"/>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fade">
                                      <p:cBhvr>
                                        <p:cTn id="51" dur="2000"/>
                                        <p:tgtEl>
                                          <p:spTgt spid="12"/>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25"/>
                                        </p:tgtEl>
                                        <p:attrNameLst>
                                          <p:attrName>style.visibility</p:attrName>
                                        </p:attrNameLst>
                                      </p:cBhvr>
                                      <p:to>
                                        <p:strVal val="visible"/>
                                      </p:to>
                                    </p:set>
                                    <p:animEffect transition="in" filter="fade">
                                      <p:cBhvr>
                                        <p:cTn id="56" dur="2000"/>
                                        <p:tgtEl>
                                          <p:spTgt spid="25"/>
                                        </p:tgtEl>
                                      </p:cBhvr>
                                    </p:animEffect>
                                  </p:childTnLst>
                                </p:cTn>
                              </p:par>
                            </p:childTnLst>
                          </p:cTn>
                        </p:par>
                      </p:childTnLst>
                    </p:cTn>
                  </p:par>
                  <p:par>
                    <p:cTn id="57" fill="hold">
                      <p:stCondLst>
                        <p:cond delay="indefinite"/>
                      </p:stCondLst>
                      <p:childTnLst>
                        <p:par>
                          <p:cTn id="58" fill="hold">
                            <p:stCondLst>
                              <p:cond delay="0"/>
                            </p:stCondLst>
                            <p:childTnLst>
                              <p:par>
                                <p:cTn id="59" presetID="2" presetClass="exit" presetSubtype="4" fill="hold" grpId="1" nodeType="clickEffect">
                                  <p:stCondLst>
                                    <p:cond delay="0"/>
                                  </p:stCondLst>
                                  <p:childTnLst>
                                    <p:anim calcmode="lin" valueType="num">
                                      <p:cBhvr additive="base">
                                        <p:cTn id="60" dur="500"/>
                                        <p:tgtEl>
                                          <p:spTgt spid="25"/>
                                        </p:tgtEl>
                                        <p:attrNameLst>
                                          <p:attrName>ppt_x</p:attrName>
                                        </p:attrNameLst>
                                      </p:cBhvr>
                                      <p:tavLst>
                                        <p:tav tm="0">
                                          <p:val>
                                            <p:strVal val="ppt_x"/>
                                          </p:val>
                                        </p:tav>
                                        <p:tav tm="100000">
                                          <p:val>
                                            <p:strVal val="ppt_x"/>
                                          </p:val>
                                        </p:tav>
                                      </p:tavLst>
                                    </p:anim>
                                    <p:anim calcmode="lin" valueType="num">
                                      <p:cBhvr additive="base">
                                        <p:cTn id="61" dur="500"/>
                                        <p:tgtEl>
                                          <p:spTgt spid="25"/>
                                        </p:tgtEl>
                                        <p:attrNameLst>
                                          <p:attrName>ppt_y</p:attrName>
                                        </p:attrNameLst>
                                      </p:cBhvr>
                                      <p:tavLst>
                                        <p:tav tm="0">
                                          <p:val>
                                            <p:strVal val="ppt_y"/>
                                          </p:val>
                                        </p:tav>
                                        <p:tav tm="100000">
                                          <p:val>
                                            <p:strVal val="1+ppt_h/2"/>
                                          </p:val>
                                        </p:tav>
                                      </p:tavLst>
                                    </p:anim>
                                    <p:set>
                                      <p:cBhvr>
                                        <p:cTn id="62" dur="1" fill="hold">
                                          <p:stCondLst>
                                            <p:cond delay="499"/>
                                          </p:stCondLst>
                                        </p:cTn>
                                        <p:tgtEl>
                                          <p:spTgt spid="25"/>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fade">
                                      <p:cBhvr>
                                        <p:cTn id="67" dur="2000"/>
                                        <p:tgtEl>
                                          <p:spTgt spid="26"/>
                                        </p:tgtEl>
                                      </p:cBhvr>
                                    </p:animEffect>
                                  </p:childTnLst>
                                </p:cTn>
                              </p:par>
                            </p:childTnLst>
                          </p:cTn>
                        </p:par>
                      </p:childTnLst>
                    </p:cTn>
                  </p:par>
                  <p:par>
                    <p:cTn id="68" fill="hold">
                      <p:stCondLst>
                        <p:cond delay="indefinite"/>
                      </p:stCondLst>
                      <p:childTnLst>
                        <p:par>
                          <p:cTn id="69" fill="hold">
                            <p:stCondLst>
                              <p:cond delay="0"/>
                            </p:stCondLst>
                            <p:childTnLst>
                              <p:par>
                                <p:cTn id="70" presetID="2" presetClass="exit" presetSubtype="4" fill="hold" grpId="1" nodeType="clickEffect">
                                  <p:stCondLst>
                                    <p:cond delay="0"/>
                                  </p:stCondLst>
                                  <p:childTnLst>
                                    <p:anim calcmode="lin" valueType="num">
                                      <p:cBhvr additive="base">
                                        <p:cTn id="71" dur="500"/>
                                        <p:tgtEl>
                                          <p:spTgt spid="26"/>
                                        </p:tgtEl>
                                        <p:attrNameLst>
                                          <p:attrName>ppt_x</p:attrName>
                                        </p:attrNameLst>
                                      </p:cBhvr>
                                      <p:tavLst>
                                        <p:tav tm="0">
                                          <p:val>
                                            <p:strVal val="ppt_x"/>
                                          </p:val>
                                        </p:tav>
                                        <p:tav tm="100000">
                                          <p:val>
                                            <p:strVal val="ppt_x"/>
                                          </p:val>
                                        </p:tav>
                                      </p:tavLst>
                                    </p:anim>
                                    <p:anim calcmode="lin" valueType="num">
                                      <p:cBhvr additive="base">
                                        <p:cTn id="72" dur="500"/>
                                        <p:tgtEl>
                                          <p:spTgt spid="26"/>
                                        </p:tgtEl>
                                        <p:attrNameLst>
                                          <p:attrName>ppt_y</p:attrName>
                                        </p:attrNameLst>
                                      </p:cBhvr>
                                      <p:tavLst>
                                        <p:tav tm="0">
                                          <p:val>
                                            <p:strVal val="ppt_y"/>
                                          </p:val>
                                        </p:tav>
                                        <p:tav tm="100000">
                                          <p:val>
                                            <p:strVal val="1+ppt_h/2"/>
                                          </p:val>
                                        </p:tav>
                                      </p:tavLst>
                                    </p:anim>
                                    <p:set>
                                      <p:cBhvr>
                                        <p:cTn id="73" dur="1" fill="hold">
                                          <p:stCondLst>
                                            <p:cond delay="499"/>
                                          </p:stCondLst>
                                        </p:cTn>
                                        <p:tgtEl>
                                          <p:spTgt spid="26"/>
                                        </p:tgtEl>
                                        <p:attrNameLst>
                                          <p:attrName>style.visibility</p:attrName>
                                        </p:attrNameLst>
                                      </p:cBhvr>
                                      <p:to>
                                        <p:strVal val="hidden"/>
                                      </p:to>
                                    </p:se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27"/>
                                        </p:tgtEl>
                                        <p:attrNameLst>
                                          <p:attrName>style.visibility</p:attrName>
                                        </p:attrNameLst>
                                      </p:cBhvr>
                                      <p:to>
                                        <p:strVal val="visible"/>
                                      </p:to>
                                    </p:set>
                                    <p:animEffect transition="in" filter="fade">
                                      <p:cBhvr>
                                        <p:cTn id="78" dur="2000"/>
                                        <p:tgtEl>
                                          <p:spTgt spid="27"/>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xit" presetSubtype="0" fill="hold" grpId="1" nodeType="clickEffect">
                                  <p:stCondLst>
                                    <p:cond delay="0"/>
                                  </p:stCondLst>
                                  <p:childTnLst>
                                    <p:animEffect transition="out" filter="fade">
                                      <p:cBhvr>
                                        <p:cTn id="82" dur="500"/>
                                        <p:tgtEl>
                                          <p:spTgt spid="27"/>
                                        </p:tgtEl>
                                      </p:cBhvr>
                                    </p:animEffect>
                                    <p:set>
                                      <p:cBhvr>
                                        <p:cTn id="83" dur="1" fill="hold">
                                          <p:stCondLst>
                                            <p:cond delay="499"/>
                                          </p:stCondLst>
                                        </p:cTn>
                                        <p:tgtEl>
                                          <p:spTgt spid="27"/>
                                        </p:tgtEl>
                                        <p:attrNameLst>
                                          <p:attrName>style.visibility</p:attrName>
                                        </p:attrNameLst>
                                      </p:cBhvr>
                                      <p:to>
                                        <p:strVal val="hidden"/>
                                      </p:to>
                                    </p:set>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grpId="0" nodeType="clickEffect">
                                  <p:stCondLst>
                                    <p:cond delay="0"/>
                                  </p:stCondLst>
                                  <p:childTnLst>
                                    <p:set>
                                      <p:cBhvr>
                                        <p:cTn id="87" dur="1" fill="hold">
                                          <p:stCondLst>
                                            <p:cond delay="0"/>
                                          </p:stCondLst>
                                        </p:cTn>
                                        <p:tgtEl>
                                          <p:spTgt spid="8"/>
                                        </p:tgtEl>
                                        <p:attrNameLst>
                                          <p:attrName>style.visibility</p:attrName>
                                        </p:attrNameLst>
                                      </p:cBhvr>
                                      <p:to>
                                        <p:strVal val="visible"/>
                                      </p:to>
                                    </p:set>
                                    <p:animEffect transition="in" filter="fade">
                                      <p:cBhvr>
                                        <p:cTn id="88" dur="2000"/>
                                        <p:tgtEl>
                                          <p:spTgt spid="8"/>
                                        </p:tgtEl>
                                      </p:cBhvr>
                                    </p:animEffect>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grpId="0" nodeType="clickEffect">
                                  <p:stCondLst>
                                    <p:cond delay="0"/>
                                  </p:stCondLst>
                                  <p:childTnLst>
                                    <p:set>
                                      <p:cBhvr>
                                        <p:cTn id="92" dur="1" fill="hold">
                                          <p:stCondLst>
                                            <p:cond delay="0"/>
                                          </p:stCondLst>
                                        </p:cTn>
                                        <p:tgtEl>
                                          <p:spTgt spid="15"/>
                                        </p:tgtEl>
                                        <p:attrNameLst>
                                          <p:attrName>style.visibility</p:attrName>
                                        </p:attrNameLst>
                                      </p:cBhvr>
                                      <p:to>
                                        <p:strVal val="visible"/>
                                      </p:to>
                                    </p:set>
                                    <p:animEffect transition="in" filter="fade">
                                      <p:cBhvr>
                                        <p:cTn id="93" dur="2000"/>
                                        <p:tgtEl>
                                          <p:spTgt spid="15"/>
                                        </p:tgtEl>
                                      </p:cBhvr>
                                    </p:animEffect>
                                  </p:childTnLst>
                                </p:cTn>
                              </p:par>
                            </p:childTnLst>
                          </p:cTn>
                        </p:par>
                      </p:childTnLst>
                    </p:cTn>
                  </p:par>
                  <p:par>
                    <p:cTn id="94" fill="hold">
                      <p:stCondLst>
                        <p:cond delay="indefinite"/>
                      </p:stCondLst>
                      <p:childTnLst>
                        <p:par>
                          <p:cTn id="95" fill="hold">
                            <p:stCondLst>
                              <p:cond delay="0"/>
                            </p:stCondLst>
                            <p:childTnLst>
                              <p:par>
                                <p:cTn id="96" presetID="10" presetClass="entr" presetSubtype="0" fill="hold" grpId="0" nodeType="clickEffect">
                                  <p:stCondLst>
                                    <p:cond delay="0"/>
                                  </p:stCondLst>
                                  <p:childTnLst>
                                    <p:set>
                                      <p:cBhvr>
                                        <p:cTn id="97" dur="1" fill="hold">
                                          <p:stCondLst>
                                            <p:cond delay="0"/>
                                          </p:stCondLst>
                                        </p:cTn>
                                        <p:tgtEl>
                                          <p:spTgt spid="16"/>
                                        </p:tgtEl>
                                        <p:attrNameLst>
                                          <p:attrName>style.visibility</p:attrName>
                                        </p:attrNameLst>
                                      </p:cBhvr>
                                      <p:to>
                                        <p:strVal val="visible"/>
                                      </p:to>
                                    </p:set>
                                    <p:animEffect transition="in" filter="fade">
                                      <p:cBhvr>
                                        <p:cTn id="98"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7" grpId="0"/>
      <p:bldP spid="8" grpId="0"/>
      <p:bldP spid="12" grpId="0"/>
      <p:bldP spid="23" grpId="0"/>
      <p:bldP spid="23" grpId="1"/>
      <p:bldP spid="24" grpId="0"/>
      <p:bldP spid="24" grpId="1"/>
      <p:bldP spid="25" grpId="0"/>
      <p:bldP spid="25" grpId="1"/>
      <p:bldP spid="26" grpId="0"/>
      <p:bldP spid="26" grpId="1"/>
      <p:bldP spid="27" grpId="0"/>
      <p:bldP spid="27" grpId="1"/>
      <p:bldP spid="15" grpId="0"/>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400" y="5589300"/>
            <a:ext cx="8641200" cy="1055010"/>
          </a:xfrm>
        </p:spPr>
        <p:txBody>
          <a:bodyPr rtlCol="0">
            <a:normAutofit lnSpcReduction="10000"/>
          </a:bodyPr>
          <a:lstStyle/>
          <a:p>
            <a:pPr algn="l" fontAlgn="auto">
              <a:spcAft>
                <a:spcPts val="0"/>
              </a:spcAft>
              <a:buFont typeface="Arial" pitchFamily="34" charset="0"/>
              <a:buNone/>
              <a:defRPr/>
            </a:pPr>
            <a:r>
              <a:rPr lang="ro-RO" sz="2400" dirty="0">
                <a:solidFill>
                  <a:srgbClr val="A79393"/>
                </a:solidFill>
              </a:rPr>
              <a:t>Sesiunea 1</a:t>
            </a:r>
          </a:p>
          <a:p>
            <a:pPr algn="l" fontAlgn="auto">
              <a:spcAft>
                <a:spcPts val="0"/>
              </a:spcAft>
              <a:buFont typeface="Arial" pitchFamily="34" charset="0"/>
              <a:buNone/>
              <a:defRPr/>
            </a:pPr>
            <a:r>
              <a:rPr lang="ro-RO" sz="3600" cap="small" dirty="0">
                <a:solidFill>
                  <a:srgbClr val="A79393"/>
                </a:solidFill>
              </a:rPr>
              <a:t>Cadrul legislativ general al României</a:t>
            </a:r>
            <a:endParaRPr lang="en-US" sz="3600" cap="small" dirty="0">
              <a:solidFill>
                <a:srgbClr val="A79393"/>
              </a:solidFill>
            </a:endParaRPr>
          </a:p>
        </p:txBody>
      </p:sp>
      <p:sp>
        <p:nvSpPr>
          <p:cNvPr id="5" name="Title 1"/>
          <p:cNvSpPr txBox="1">
            <a:spLocks/>
          </p:cNvSpPr>
          <p:nvPr/>
        </p:nvSpPr>
        <p:spPr bwMode="auto">
          <a:xfrm>
            <a:off x="755470" y="188550"/>
            <a:ext cx="7561050" cy="1470025"/>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fontScale="90000"/>
          </a:bodyPr>
          <a:lstStyle/>
          <a:p>
            <a:pPr marL="0" marR="0" lvl="0" indent="0" algn="ctr" defTabSz="914400" rtl="0" eaLnBrk="1" fontAlgn="auto" latinLnBrk="0" hangingPunct="1">
              <a:lnSpc>
                <a:spcPct val="100000"/>
              </a:lnSpc>
              <a:spcBef>
                <a:spcPct val="20000"/>
              </a:spcBef>
              <a:spcAft>
                <a:spcPts val="0"/>
              </a:spcAft>
              <a:buClrTx/>
              <a:buSzTx/>
              <a:buFontTx/>
              <a:buNone/>
              <a:tabLst/>
              <a:defRPr/>
            </a:pPr>
            <a:r>
              <a:rPr kumimoji="0" lang="ro-RO" sz="6700" b="1" i="0" u="none" strike="noStrike" kern="1200" cap="small" spc="0" normalizeH="0" baseline="0" noProof="0">
                <a:ln>
                  <a:noFill/>
                </a:ln>
                <a:solidFill>
                  <a:srgbClr val="A79393"/>
                </a:solidFill>
                <a:effectLst/>
                <a:uLnTx/>
                <a:uFillTx/>
                <a:latin typeface="+mj-lt"/>
                <a:ea typeface="+mn-ea"/>
                <a:cs typeface="+mn-cs"/>
              </a:rPr>
              <a:t>Conferință </a:t>
            </a:r>
            <a:r>
              <a:rPr kumimoji="0" lang="ro-RO" sz="6700" b="1" i="0" u="none" strike="noStrike" kern="1200" cap="small" spc="0" normalizeH="0" baseline="0" noProof="0" dirty="0">
                <a:ln>
                  <a:noFill/>
                </a:ln>
                <a:solidFill>
                  <a:srgbClr val="A79393"/>
                </a:solidFill>
                <a:effectLst/>
                <a:uLnTx/>
                <a:uFillTx/>
                <a:latin typeface="+mj-lt"/>
                <a:ea typeface="+mn-ea"/>
                <a:cs typeface="+mn-cs"/>
              </a:rPr>
              <a:t>de </a:t>
            </a:r>
            <a:r>
              <a:rPr kumimoji="0" lang="ro-RO" sz="6700" b="1" i="0" u="none" strike="noStrike" kern="1200" cap="small" spc="0" normalizeH="0" baseline="0" noProof="0">
                <a:ln>
                  <a:noFill/>
                </a:ln>
                <a:solidFill>
                  <a:srgbClr val="A79393"/>
                </a:solidFill>
                <a:effectLst/>
                <a:uLnTx/>
                <a:uFillTx/>
                <a:latin typeface="+mj-lt"/>
                <a:ea typeface="+mn-ea"/>
                <a:cs typeface="+mn-cs"/>
              </a:rPr>
              <a:t>legislație </a:t>
            </a:r>
            <a:br>
              <a:rPr kumimoji="0" lang="ro-RO" sz="2400" b="0" i="0" u="none" strike="noStrike" kern="1200" cap="none" spc="0" normalizeH="0" baseline="0" noProof="0" dirty="0">
                <a:ln>
                  <a:noFill/>
                </a:ln>
                <a:solidFill>
                  <a:srgbClr val="A79393"/>
                </a:solidFill>
                <a:effectLst/>
                <a:uLnTx/>
                <a:uFillTx/>
                <a:latin typeface="+mn-lt"/>
                <a:ea typeface="+mn-ea"/>
                <a:cs typeface="+mn-cs"/>
              </a:rPr>
            </a:br>
            <a:endParaRPr kumimoji="0" lang="en-US" sz="2400" b="0" i="0" u="none" strike="noStrike" kern="1200" cap="none" spc="0" normalizeH="0" baseline="0" noProof="0" dirty="0">
              <a:ln>
                <a:noFill/>
              </a:ln>
              <a:solidFill>
                <a:srgbClr val="A79393"/>
              </a:solidFill>
              <a:effectLst/>
              <a:uLnTx/>
              <a:uFillTx/>
              <a:latin typeface="+mn-lt"/>
              <a:ea typeface="+mn-ea"/>
              <a:cs typeface="+mn-cs"/>
            </a:endParaRPr>
          </a:p>
        </p:txBody>
      </p:sp>
    </p:spTree>
  </p:cSld>
  <p:clrMapOvr>
    <a:masterClrMapping/>
  </p:clrMapOvr>
  <p:transition spd="med">
    <p:fade thruBlk="1"/>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590</TotalTime>
  <Words>1589</Words>
  <Application>Microsoft Office PowerPoint</Application>
  <PresentationFormat>On-screen Show (4:3)</PresentationFormat>
  <Paragraphs>134</Paragraphs>
  <Slides>7</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PowerPoint Presentation</vt:lpstr>
      <vt:lpstr>Conferință de legislație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Lucian Alexandru GAVOZDEA</dc:creator>
  <cp:lastModifiedBy>Marius Vulcan</cp:lastModifiedBy>
  <cp:revision>69</cp:revision>
  <dcterms:created xsi:type="dcterms:W3CDTF">2011-01-19T16:27:36Z</dcterms:created>
  <dcterms:modified xsi:type="dcterms:W3CDTF">2019-06-12T14:14:20Z</dcterms:modified>
</cp:coreProperties>
</file>